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1534" r:id="rId3"/>
    <p:sldId id="1526" r:id="rId4"/>
    <p:sldId id="1524" r:id="rId5"/>
    <p:sldId id="294" r:id="rId6"/>
    <p:sldId id="321" r:id="rId7"/>
    <p:sldId id="290" r:id="rId8"/>
    <p:sldId id="307" r:id="rId9"/>
    <p:sldId id="1498" r:id="rId10"/>
    <p:sldId id="292" r:id="rId11"/>
    <p:sldId id="1497" r:id="rId12"/>
    <p:sldId id="1502" r:id="rId13"/>
    <p:sldId id="1507" r:id="rId14"/>
    <p:sldId id="272" r:id="rId15"/>
    <p:sldId id="283" r:id="rId16"/>
    <p:sldId id="285" r:id="rId17"/>
    <p:sldId id="286" r:id="rId18"/>
    <p:sldId id="287" r:id="rId19"/>
    <p:sldId id="316" r:id="rId20"/>
    <p:sldId id="1506" r:id="rId21"/>
    <p:sldId id="372" r:id="rId22"/>
    <p:sldId id="374" r:id="rId23"/>
    <p:sldId id="273" r:id="rId24"/>
    <p:sldId id="1483" r:id="rId25"/>
    <p:sldId id="1520" r:id="rId26"/>
    <p:sldId id="1499" r:id="rId27"/>
    <p:sldId id="1519" r:id="rId28"/>
    <p:sldId id="305" r:id="rId29"/>
    <p:sldId id="1528" r:id="rId30"/>
    <p:sldId id="340" r:id="rId31"/>
    <p:sldId id="377" r:id="rId32"/>
    <p:sldId id="379" r:id="rId33"/>
    <p:sldId id="381" r:id="rId34"/>
    <p:sldId id="380" r:id="rId35"/>
    <p:sldId id="382" r:id="rId36"/>
    <p:sldId id="1522" r:id="rId37"/>
    <p:sldId id="1523" r:id="rId38"/>
    <p:sldId id="1529" r:id="rId39"/>
    <p:sldId id="1530" r:id="rId40"/>
    <p:sldId id="1531" r:id="rId41"/>
    <p:sldId id="1532" r:id="rId42"/>
    <p:sldId id="1533" r:id="rId43"/>
    <p:sldId id="1535" r:id="rId44"/>
    <p:sldId id="1536" r:id="rId4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0" autoAdjust="0"/>
    <p:restoredTop sz="94660"/>
  </p:normalViewPr>
  <p:slideViewPr>
    <p:cSldViewPr snapToGrid="0">
      <p:cViewPr varScale="1">
        <p:scale>
          <a:sx n="57" d="100"/>
          <a:sy n="57" d="100"/>
        </p:scale>
        <p:origin x="3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尾形 慶子" userId="191b665953c8c4ee" providerId="LiveId" clId="{DBE71542-D991-4173-97F4-F107CC1F7CC3}"/>
    <pc:docChg chg="undo redo custSel addSld delSld modSld sldOrd">
      <pc:chgData name="尾形 慶子" userId="191b665953c8c4ee" providerId="LiveId" clId="{DBE71542-D991-4173-97F4-F107CC1F7CC3}" dt="2022-12-23T12:36:31.790" v="652"/>
      <pc:docMkLst>
        <pc:docMk/>
      </pc:docMkLst>
      <pc:sldChg chg="del">
        <pc:chgData name="尾形 慶子" userId="191b665953c8c4ee" providerId="LiveId" clId="{DBE71542-D991-4173-97F4-F107CC1F7CC3}" dt="2022-12-21T05:03:55.768" v="519" actId="47"/>
        <pc:sldMkLst>
          <pc:docMk/>
          <pc:sldMk cId="1071375383" sldId="256"/>
        </pc:sldMkLst>
      </pc:sldChg>
      <pc:sldChg chg="addSp delSp modSp mod">
        <pc:chgData name="尾形 慶子" userId="191b665953c8c4ee" providerId="LiveId" clId="{DBE71542-D991-4173-97F4-F107CC1F7CC3}" dt="2022-12-21T04:21:03.980" v="347" actId="1076"/>
        <pc:sldMkLst>
          <pc:docMk/>
          <pc:sldMk cId="2593264328" sldId="257"/>
        </pc:sldMkLst>
        <pc:spChg chg="mod">
          <ac:chgData name="尾形 慶子" userId="191b665953c8c4ee" providerId="LiveId" clId="{DBE71542-D991-4173-97F4-F107CC1F7CC3}" dt="2022-12-21T04:20:39.011" v="345" actId="1076"/>
          <ac:spMkLst>
            <pc:docMk/>
            <pc:sldMk cId="2593264328" sldId="257"/>
            <ac:spMk id="2" creationId="{A8ED52CF-7224-4D86-A00D-D86FDC76A7B8}"/>
          </ac:spMkLst>
        </pc:spChg>
        <pc:spChg chg="mod">
          <ac:chgData name="尾形 慶子" userId="191b665953c8c4ee" providerId="LiveId" clId="{DBE71542-D991-4173-97F4-F107CC1F7CC3}" dt="2022-12-21T04:19:59.969" v="336" actId="1076"/>
          <ac:spMkLst>
            <pc:docMk/>
            <pc:sldMk cId="2593264328" sldId="257"/>
            <ac:spMk id="3" creationId="{9CF3F017-0CA1-40B4-A83F-0E7ED4FC6F77}"/>
          </ac:spMkLst>
        </pc:spChg>
        <pc:spChg chg="add mod">
          <ac:chgData name="尾形 慶子" userId="191b665953c8c4ee" providerId="LiveId" clId="{DBE71542-D991-4173-97F4-F107CC1F7CC3}" dt="2022-12-21T04:20:43.908" v="346" actId="1076"/>
          <ac:spMkLst>
            <pc:docMk/>
            <pc:sldMk cId="2593264328" sldId="257"/>
            <ac:spMk id="5" creationId="{5ECF12E7-4C11-0242-0F4E-74A47CD8B142}"/>
          </ac:spMkLst>
        </pc:spChg>
        <pc:spChg chg="del mod">
          <ac:chgData name="尾形 慶子" userId="191b665953c8c4ee" providerId="LiveId" clId="{DBE71542-D991-4173-97F4-F107CC1F7CC3}" dt="2022-12-21T04:20:30.741" v="343" actId="478"/>
          <ac:spMkLst>
            <pc:docMk/>
            <pc:sldMk cId="2593264328" sldId="257"/>
            <ac:spMk id="6" creationId="{4DBE953F-5DC4-4643-9175-0A826C675F68}"/>
          </ac:spMkLst>
        </pc:spChg>
        <pc:spChg chg="add mod">
          <ac:chgData name="尾形 慶子" userId="191b665953c8c4ee" providerId="LiveId" clId="{DBE71542-D991-4173-97F4-F107CC1F7CC3}" dt="2022-12-21T04:21:03.980" v="347" actId="1076"/>
          <ac:spMkLst>
            <pc:docMk/>
            <pc:sldMk cId="2593264328" sldId="257"/>
            <ac:spMk id="7" creationId="{EC7BA487-071B-62BB-C71E-2065A7EEE69D}"/>
          </ac:spMkLst>
        </pc:spChg>
        <pc:spChg chg="add mod">
          <ac:chgData name="尾形 慶子" userId="191b665953c8c4ee" providerId="LiveId" clId="{DBE71542-D991-4173-97F4-F107CC1F7CC3}" dt="2022-12-21T04:20:22.305" v="341" actId="1076"/>
          <ac:spMkLst>
            <pc:docMk/>
            <pc:sldMk cId="2593264328" sldId="257"/>
            <ac:spMk id="8" creationId="{D96E7AB9-1C87-9E1D-6655-4494082C1410}"/>
          </ac:spMkLst>
        </pc:spChg>
      </pc:sldChg>
      <pc:sldChg chg="del">
        <pc:chgData name="尾形 慶子" userId="191b665953c8c4ee" providerId="LiveId" clId="{DBE71542-D991-4173-97F4-F107CC1F7CC3}" dt="2022-12-21T04:34:48.027" v="503" actId="47"/>
        <pc:sldMkLst>
          <pc:docMk/>
          <pc:sldMk cId="3859448165" sldId="269"/>
        </pc:sldMkLst>
      </pc:sldChg>
      <pc:sldChg chg="del">
        <pc:chgData name="尾形 慶子" userId="191b665953c8c4ee" providerId="LiveId" clId="{DBE71542-D991-4173-97F4-F107CC1F7CC3}" dt="2022-12-21T04:34:53.628" v="504" actId="47"/>
        <pc:sldMkLst>
          <pc:docMk/>
          <pc:sldMk cId="27478224" sldId="270"/>
        </pc:sldMkLst>
      </pc:sldChg>
      <pc:sldChg chg="del">
        <pc:chgData name="尾形 慶子" userId="191b665953c8c4ee" providerId="LiveId" clId="{DBE71542-D991-4173-97F4-F107CC1F7CC3}" dt="2022-12-21T04:36:25.929" v="510" actId="47"/>
        <pc:sldMkLst>
          <pc:docMk/>
          <pc:sldMk cId="755461029" sldId="291"/>
        </pc:sldMkLst>
      </pc:sldChg>
      <pc:sldChg chg="ord">
        <pc:chgData name="尾形 慶子" userId="191b665953c8c4ee" providerId="LiveId" clId="{DBE71542-D991-4173-97F4-F107CC1F7CC3}" dt="2022-12-21T05:11:49.026" v="570"/>
        <pc:sldMkLst>
          <pc:docMk/>
          <pc:sldMk cId="292105274" sldId="294"/>
        </pc:sldMkLst>
      </pc:sldChg>
      <pc:sldChg chg="ord">
        <pc:chgData name="尾形 慶子" userId="191b665953c8c4ee" providerId="LiveId" clId="{DBE71542-D991-4173-97F4-F107CC1F7CC3}" dt="2022-12-21T05:11:21.082" v="568"/>
        <pc:sldMkLst>
          <pc:docMk/>
          <pc:sldMk cId="2790869902" sldId="305"/>
        </pc:sldMkLst>
      </pc:sldChg>
      <pc:sldChg chg="modSp mod">
        <pc:chgData name="尾形 慶子" userId="191b665953c8c4ee" providerId="LiveId" clId="{DBE71542-D991-4173-97F4-F107CC1F7CC3}" dt="2022-12-21T05:13:28.256" v="579" actId="1076"/>
        <pc:sldMkLst>
          <pc:docMk/>
          <pc:sldMk cId="3755418457" sldId="316"/>
        </pc:sldMkLst>
        <pc:spChg chg="mod">
          <ac:chgData name="尾形 慶子" userId="191b665953c8c4ee" providerId="LiveId" clId="{DBE71542-D991-4173-97F4-F107CC1F7CC3}" dt="2022-12-21T05:13:28.256" v="579" actId="1076"/>
          <ac:spMkLst>
            <pc:docMk/>
            <pc:sldMk cId="3755418457" sldId="316"/>
            <ac:spMk id="2" creationId="{43E581B6-5FE5-4B99-A1D0-4E3C048F16EA}"/>
          </ac:spMkLst>
        </pc:spChg>
        <pc:spChg chg="mod">
          <ac:chgData name="尾形 慶子" userId="191b665953c8c4ee" providerId="LiveId" clId="{DBE71542-D991-4173-97F4-F107CC1F7CC3}" dt="2022-12-21T05:13:20.331" v="578" actId="1076"/>
          <ac:spMkLst>
            <pc:docMk/>
            <pc:sldMk cId="3755418457" sldId="316"/>
            <ac:spMk id="3" creationId="{DEEDC1DE-6670-4D9B-B050-5B80B7BA772C}"/>
          </ac:spMkLst>
        </pc:spChg>
      </pc:sldChg>
      <pc:sldChg chg="del">
        <pc:chgData name="尾形 慶子" userId="191b665953c8c4ee" providerId="LiveId" clId="{DBE71542-D991-4173-97F4-F107CC1F7CC3}" dt="2022-12-21T04:35:16.073" v="505" actId="47"/>
        <pc:sldMkLst>
          <pc:docMk/>
          <pc:sldMk cId="2232571310" sldId="322"/>
        </pc:sldMkLst>
      </pc:sldChg>
      <pc:sldChg chg="del">
        <pc:chgData name="尾形 慶子" userId="191b665953c8c4ee" providerId="LiveId" clId="{DBE71542-D991-4173-97F4-F107CC1F7CC3}" dt="2022-12-21T05:03:49.578" v="516" actId="47"/>
        <pc:sldMkLst>
          <pc:docMk/>
          <pc:sldMk cId="1774610422" sldId="334"/>
        </pc:sldMkLst>
      </pc:sldChg>
      <pc:sldChg chg="del">
        <pc:chgData name="尾形 慶子" userId="191b665953c8c4ee" providerId="LiveId" clId="{DBE71542-D991-4173-97F4-F107CC1F7CC3}" dt="2022-12-21T05:07:56.488" v="559" actId="47"/>
        <pc:sldMkLst>
          <pc:docMk/>
          <pc:sldMk cId="3481373844" sldId="337"/>
        </pc:sldMkLst>
      </pc:sldChg>
      <pc:sldChg chg="del">
        <pc:chgData name="尾形 慶子" userId="191b665953c8c4ee" providerId="LiveId" clId="{DBE71542-D991-4173-97F4-F107CC1F7CC3}" dt="2022-12-21T05:03:51.132" v="517" actId="47"/>
        <pc:sldMkLst>
          <pc:docMk/>
          <pc:sldMk cId="4261054134" sldId="338"/>
        </pc:sldMkLst>
      </pc:sldChg>
      <pc:sldChg chg="del">
        <pc:chgData name="尾形 慶子" userId="191b665953c8c4ee" providerId="LiveId" clId="{DBE71542-D991-4173-97F4-F107CC1F7CC3}" dt="2022-12-21T05:03:52.244" v="518" actId="47"/>
        <pc:sldMkLst>
          <pc:docMk/>
          <pc:sldMk cId="1934750569" sldId="339"/>
        </pc:sldMkLst>
      </pc:sldChg>
      <pc:sldChg chg="del">
        <pc:chgData name="尾形 慶子" userId="191b665953c8c4ee" providerId="LiveId" clId="{DBE71542-D991-4173-97F4-F107CC1F7CC3}" dt="2022-12-21T05:03:56.822" v="520" actId="47"/>
        <pc:sldMkLst>
          <pc:docMk/>
          <pc:sldMk cId="1799787888" sldId="341"/>
        </pc:sldMkLst>
      </pc:sldChg>
      <pc:sldChg chg="del">
        <pc:chgData name="尾形 慶子" userId="191b665953c8c4ee" providerId="LiveId" clId="{DBE71542-D991-4173-97F4-F107CC1F7CC3}" dt="2022-12-21T05:03:57.685" v="521" actId="47"/>
        <pc:sldMkLst>
          <pc:docMk/>
          <pc:sldMk cId="2142284736" sldId="342"/>
        </pc:sldMkLst>
      </pc:sldChg>
      <pc:sldChg chg="ord">
        <pc:chgData name="尾形 慶子" userId="191b665953c8c4ee" providerId="LiveId" clId="{DBE71542-D991-4173-97F4-F107CC1F7CC3}" dt="2022-12-21T05:22:06.464" v="649"/>
        <pc:sldMkLst>
          <pc:docMk/>
          <pc:sldMk cId="351970304" sldId="1499"/>
        </pc:sldMkLst>
      </pc:sldChg>
      <pc:sldChg chg="del">
        <pc:chgData name="尾形 慶子" userId="191b665953c8c4ee" providerId="LiveId" clId="{DBE71542-D991-4173-97F4-F107CC1F7CC3}" dt="2022-12-21T04:35:22.454" v="507" actId="47"/>
        <pc:sldMkLst>
          <pc:docMk/>
          <pc:sldMk cId="2190603152" sldId="1505"/>
        </pc:sldMkLst>
      </pc:sldChg>
      <pc:sldChg chg="del">
        <pc:chgData name="尾形 慶子" userId="191b665953c8c4ee" providerId="LiveId" clId="{DBE71542-D991-4173-97F4-F107CC1F7CC3}" dt="2022-12-21T05:04:19.838" v="524" actId="47"/>
        <pc:sldMkLst>
          <pc:docMk/>
          <pc:sldMk cId="1232392423" sldId="1508"/>
        </pc:sldMkLst>
      </pc:sldChg>
      <pc:sldChg chg="del">
        <pc:chgData name="尾形 慶子" userId="191b665953c8c4ee" providerId="LiveId" clId="{DBE71542-D991-4173-97F4-F107CC1F7CC3}" dt="2022-12-21T05:04:22.650" v="527" actId="47"/>
        <pc:sldMkLst>
          <pc:docMk/>
          <pc:sldMk cId="3700745980" sldId="1509"/>
        </pc:sldMkLst>
      </pc:sldChg>
      <pc:sldChg chg="del">
        <pc:chgData name="尾形 慶子" userId="191b665953c8c4ee" providerId="LiveId" clId="{DBE71542-D991-4173-97F4-F107CC1F7CC3}" dt="2022-12-21T05:04:24.292" v="529" actId="47"/>
        <pc:sldMkLst>
          <pc:docMk/>
          <pc:sldMk cId="267107758" sldId="1510"/>
        </pc:sldMkLst>
      </pc:sldChg>
      <pc:sldChg chg="del">
        <pc:chgData name="尾形 慶子" userId="191b665953c8c4ee" providerId="LiveId" clId="{DBE71542-D991-4173-97F4-F107CC1F7CC3}" dt="2022-12-21T05:04:25.882" v="530" actId="47"/>
        <pc:sldMkLst>
          <pc:docMk/>
          <pc:sldMk cId="2052115891" sldId="1511"/>
        </pc:sldMkLst>
      </pc:sldChg>
      <pc:sldChg chg="del">
        <pc:chgData name="尾形 慶子" userId="191b665953c8c4ee" providerId="LiveId" clId="{DBE71542-D991-4173-97F4-F107CC1F7CC3}" dt="2022-12-21T05:04:26.759" v="531" actId="47"/>
        <pc:sldMkLst>
          <pc:docMk/>
          <pc:sldMk cId="3674967701" sldId="1512"/>
        </pc:sldMkLst>
      </pc:sldChg>
      <pc:sldChg chg="del">
        <pc:chgData name="尾形 慶子" userId="191b665953c8c4ee" providerId="LiveId" clId="{DBE71542-D991-4173-97F4-F107CC1F7CC3}" dt="2022-12-21T05:04:16.440" v="522" actId="47"/>
        <pc:sldMkLst>
          <pc:docMk/>
          <pc:sldMk cId="2884614514" sldId="1513"/>
        </pc:sldMkLst>
      </pc:sldChg>
      <pc:sldChg chg="del">
        <pc:chgData name="尾形 慶子" userId="191b665953c8c4ee" providerId="LiveId" clId="{DBE71542-D991-4173-97F4-F107CC1F7CC3}" dt="2022-12-21T05:04:18.454" v="523" actId="47"/>
        <pc:sldMkLst>
          <pc:docMk/>
          <pc:sldMk cId="3887601144" sldId="1514"/>
        </pc:sldMkLst>
      </pc:sldChg>
      <pc:sldChg chg="del">
        <pc:chgData name="尾形 慶子" userId="191b665953c8c4ee" providerId="LiveId" clId="{DBE71542-D991-4173-97F4-F107CC1F7CC3}" dt="2022-12-21T05:04:20.884" v="525" actId="47"/>
        <pc:sldMkLst>
          <pc:docMk/>
          <pc:sldMk cId="2067091490" sldId="1515"/>
        </pc:sldMkLst>
      </pc:sldChg>
      <pc:sldChg chg="del">
        <pc:chgData name="尾形 慶子" userId="191b665953c8c4ee" providerId="LiveId" clId="{DBE71542-D991-4173-97F4-F107CC1F7CC3}" dt="2022-12-21T05:04:21.774" v="526" actId="47"/>
        <pc:sldMkLst>
          <pc:docMk/>
          <pc:sldMk cId="3880601888" sldId="1516"/>
        </pc:sldMkLst>
      </pc:sldChg>
      <pc:sldChg chg="del">
        <pc:chgData name="尾形 慶子" userId="191b665953c8c4ee" providerId="LiveId" clId="{DBE71542-D991-4173-97F4-F107CC1F7CC3}" dt="2022-12-21T05:04:23.427" v="528" actId="47"/>
        <pc:sldMkLst>
          <pc:docMk/>
          <pc:sldMk cId="289835955" sldId="1517"/>
        </pc:sldMkLst>
      </pc:sldChg>
      <pc:sldChg chg="add del ord">
        <pc:chgData name="尾形 慶子" userId="191b665953c8c4ee" providerId="LiveId" clId="{DBE71542-D991-4173-97F4-F107CC1F7CC3}" dt="2022-12-21T05:22:06.464" v="649"/>
        <pc:sldMkLst>
          <pc:docMk/>
          <pc:sldMk cId="4126651330" sldId="1519"/>
        </pc:sldMkLst>
      </pc:sldChg>
      <pc:sldChg chg="addSp modSp mod ord">
        <pc:chgData name="尾形 慶子" userId="191b665953c8c4ee" providerId="LiveId" clId="{DBE71542-D991-4173-97F4-F107CC1F7CC3}" dt="2022-12-21T05:16:03.654" v="642" actId="1076"/>
        <pc:sldMkLst>
          <pc:docMk/>
          <pc:sldMk cId="1128999699" sldId="1520"/>
        </pc:sldMkLst>
        <pc:spChg chg="mod">
          <ac:chgData name="尾形 慶子" userId="191b665953c8c4ee" providerId="LiveId" clId="{DBE71542-D991-4173-97F4-F107CC1F7CC3}" dt="2022-12-21T05:15:08.954" v="585" actId="14100"/>
          <ac:spMkLst>
            <pc:docMk/>
            <pc:sldMk cId="1128999699" sldId="1520"/>
            <ac:spMk id="3" creationId="{1381C0E4-2CC5-EA30-7D4B-00073C656256}"/>
          </ac:spMkLst>
        </pc:spChg>
        <pc:spChg chg="add mod">
          <ac:chgData name="尾形 慶子" userId="191b665953c8c4ee" providerId="LiveId" clId="{DBE71542-D991-4173-97F4-F107CC1F7CC3}" dt="2022-12-21T05:16:03.654" v="642" actId="1076"/>
          <ac:spMkLst>
            <pc:docMk/>
            <pc:sldMk cId="1128999699" sldId="1520"/>
            <ac:spMk id="4" creationId="{376D1E74-1CA8-5AF0-D8AD-7A980753E724}"/>
          </ac:spMkLst>
        </pc:spChg>
      </pc:sldChg>
      <pc:sldChg chg="ord">
        <pc:chgData name="尾形 慶子" userId="191b665953c8c4ee" providerId="LiveId" clId="{DBE71542-D991-4173-97F4-F107CC1F7CC3}" dt="2022-12-21T05:10:23.407" v="564"/>
        <pc:sldMkLst>
          <pc:docMk/>
          <pc:sldMk cId="4147574741" sldId="1524"/>
        </pc:sldMkLst>
      </pc:sldChg>
      <pc:sldChg chg="del">
        <pc:chgData name="尾形 慶子" userId="191b665953c8c4ee" providerId="LiveId" clId="{DBE71542-D991-4173-97F4-F107CC1F7CC3}" dt="2022-12-21T04:35:18.702" v="506" actId="47"/>
        <pc:sldMkLst>
          <pc:docMk/>
          <pc:sldMk cId="3008475148" sldId="1525"/>
        </pc:sldMkLst>
      </pc:sldChg>
      <pc:sldChg chg="addSp modSp new mod">
        <pc:chgData name="尾形 慶子" userId="191b665953c8c4ee" providerId="LiveId" clId="{DBE71542-D991-4173-97F4-F107CC1F7CC3}" dt="2022-12-21T05:21:01.200" v="647" actId="1076"/>
        <pc:sldMkLst>
          <pc:docMk/>
          <pc:sldMk cId="2817884798" sldId="1526"/>
        </pc:sldMkLst>
        <pc:spChg chg="add mod">
          <ac:chgData name="尾形 慶子" userId="191b665953c8c4ee" providerId="LiveId" clId="{DBE71542-D991-4173-97F4-F107CC1F7CC3}" dt="2022-12-21T05:21:01.200" v="647" actId="1076"/>
          <ac:spMkLst>
            <pc:docMk/>
            <pc:sldMk cId="2817884798" sldId="1526"/>
            <ac:spMk id="2" creationId="{485D94BB-7292-8BBC-7577-D27CC8BE9162}"/>
          </ac:spMkLst>
        </pc:spChg>
      </pc:sldChg>
      <pc:sldChg chg="addSp delSp modSp add del mod">
        <pc:chgData name="尾形 慶子" userId="191b665953c8c4ee" providerId="LiveId" clId="{DBE71542-D991-4173-97F4-F107CC1F7CC3}" dt="2022-12-21T05:09:54.362" v="562" actId="47"/>
        <pc:sldMkLst>
          <pc:docMk/>
          <pc:sldMk cId="2145131637" sldId="1527"/>
        </pc:sldMkLst>
        <pc:spChg chg="mod">
          <ac:chgData name="尾形 慶子" userId="191b665953c8c4ee" providerId="LiveId" clId="{DBE71542-D991-4173-97F4-F107CC1F7CC3}" dt="2022-12-21T04:34:01.702" v="502" actId="1076"/>
          <ac:spMkLst>
            <pc:docMk/>
            <pc:sldMk cId="2145131637" sldId="1527"/>
            <ac:spMk id="2" creationId="{A8ED52CF-7224-4D86-A00D-D86FDC76A7B8}"/>
          </ac:spMkLst>
        </pc:spChg>
        <pc:spChg chg="del mod">
          <ac:chgData name="尾形 慶子" userId="191b665953c8c4ee" providerId="LiveId" clId="{DBE71542-D991-4173-97F4-F107CC1F7CC3}" dt="2022-12-21T04:33:35.882" v="498" actId="478"/>
          <ac:spMkLst>
            <pc:docMk/>
            <pc:sldMk cId="2145131637" sldId="1527"/>
            <ac:spMk id="3" creationId="{9CF3F017-0CA1-40B4-A83F-0E7ED4FC6F77}"/>
          </ac:spMkLst>
        </pc:spChg>
        <pc:spChg chg="del">
          <ac:chgData name="尾形 慶子" userId="191b665953c8c4ee" providerId="LiveId" clId="{DBE71542-D991-4173-97F4-F107CC1F7CC3}" dt="2022-12-21T04:33:19.205" v="493" actId="478"/>
          <ac:spMkLst>
            <pc:docMk/>
            <pc:sldMk cId="2145131637" sldId="1527"/>
            <ac:spMk id="5" creationId="{5ECF12E7-4C11-0242-0F4E-74A47CD8B142}"/>
          </ac:spMkLst>
        </pc:spChg>
        <pc:spChg chg="del">
          <ac:chgData name="尾形 慶子" userId="191b665953c8c4ee" providerId="LiveId" clId="{DBE71542-D991-4173-97F4-F107CC1F7CC3}" dt="2022-12-21T04:33:23.623" v="494" actId="478"/>
          <ac:spMkLst>
            <pc:docMk/>
            <pc:sldMk cId="2145131637" sldId="1527"/>
            <ac:spMk id="7" creationId="{EC7BA487-071B-62BB-C71E-2065A7EEE69D}"/>
          </ac:spMkLst>
        </pc:spChg>
        <pc:spChg chg="del mod">
          <ac:chgData name="尾形 慶子" userId="191b665953c8c4ee" providerId="LiveId" clId="{DBE71542-D991-4173-97F4-F107CC1F7CC3}" dt="2022-12-21T04:33:27.753" v="496" actId="478"/>
          <ac:spMkLst>
            <pc:docMk/>
            <pc:sldMk cId="2145131637" sldId="1527"/>
            <ac:spMk id="8" creationId="{D96E7AB9-1C87-9E1D-6655-4494082C1410}"/>
          </ac:spMkLst>
        </pc:spChg>
        <pc:spChg chg="add mod">
          <ac:chgData name="尾形 慶子" userId="191b665953c8c4ee" providerId="LiveId" clId="{DBE71542-D991-4173-97F4-F107CC1F7CC3}" dt="2022-12-21T04:33:35.882" v="498" actId="478"/>
          <ac:spMkLst>
            <pc:docMk/>
            <pc:sldMk cId="2145131637" sldId="1527"/>
            <ac:spMk id="9" creationId="{D5EB7481-DFE5-112E-6B35-9DE2E7260C09}"/>
          </ac:spMkLst>
        </pc:spChg>
      </pc:sldChg>
      <pc:sldChg chg="addSp modSp new mod ord">
        <pc:chgData name="尾形 慶子" userId="191b665953c8c4ee" providerId="LiveId" clId="{DBE71542-D991-4173-97F4-F107CC1F7CC3}" dt="2022-12-21T05:11:11.312" v="566"/>
        <pc:sldMkLst>
          <pc:docMk/>
          <pc:sldMk cId="1794733877" sldId="1528"/>
        </pc:sldMkLst>
        <pc:picChg chg="add mod">
          <ac:chgData name="尾形 慶子" userId="191b665953c8c4ee" providerId="LiveId" clId="{DBE71542-D991-4173-97F4-F107CC1F7CC3}" dt="2022-12-21T05:02:37.745" v="515" actId="1076"/>
          <ac:picMkLst>
            <pc:docMk/>
            <pc:sldMk cId="1794733877" sldId="1528"/>
            <ac:picMk id="3" creationId="{A962F5CE-1E5A-3806-85E7-82793585EAE1}"/>
          </ac:picMkLst>
        </pc:picChg>
      </pc:sldChg>
      <pc:sldChg chg="addSp modSp new mod">
        <pc:chgData name="尾形 慶子" userId="191b665953c8c4ee" providerId="LiveId" clId="{DBE71542-D991-4173-97F4-F107CC1F7CC3}" dt="2022-12-21T05:05:30.414" v="541" actId="1076"/>
        <pc:sldMkLst>
          <pc:docMk/>
          <pc:sldMk cId="4190511055" sldId="1529"/>
        </pc:sldMkLst>
        <pc:picChg chg="add mod">
          <ac:chgData name="尾形 慶子" userId="191b665953c8c4ee" providerId="LiveId" clId="{DBE71542-D991-4173-97F4-F107CC1F7CC3}" dt="2022-12-21T05:05:30.414" v="541" actId="1076"/>
          <ac:picMkLst>
            <pc:docMk/>
            <pc:sldMk cId="4190511055" sldId="1529"/>
            <ac:picMk id="3" creationId="{22B2CC6E-B9AD-F42A-8A1A-1938D6E3750A}"/>
          </ac:picMkLst>
        </pc:picChg>
      </pc:sldChg>
      <pc:sldChg chg="addSp modSp new mod">
        <pc:chgData name="尾形 慶子" userId="191b665953c8c4ee" providerId="LiveId" clId="{DBE71542-D991-4173-97F4-F107CC1F7CC3}" dt="2022-12-21T05:05:56.302" v="545" actId="14100"/>
        <pc:sldMkLst>
          <pc:docMk/>
          <pc:sldMk cId="2762739646" sldId="1530"/>
        </pc:sldMkLst>
        <pc:picChg chg="add mod">
          <ac:chgData name="尾形 慶子" userId="191b665953c8c4ee" providerId="LiveId" clId="{DBE71542-D991-4173-97F4-F107CC1F7CC3}" dt="2022-12-21T05:05:56.302" v="545" actId="14100"/>
          <ac:picMkLst>
            <pc:docMk/>
            <pc:sldMk cId="2762739646" sldId="1530"/>
            <ac:picMk id="3" creationId="{F3C2EAC7-E52E-5693-0D12-7CB569A14C91}"/>
          </ac:picMkLst>
        </pc:picChg>
      </pc:sldChg>
      <pc:sldChg chg="addSp modSp new mod">
        <pc:chgData name="尾形 慶子" userId="191b665953c8c4ee" providerId="LiveId" clId="{DBE71542-D991-4173-97F4-F107CC1F7CC3}" dt="2022-12-21T05:06:26.470" v="549" actId="14100"/>
        <pc:sldMkLst>
          <pc:docMk/>
          <pc:sldMk cId="3415670281" sldId="1531"/>
        </pc:sldMkLst>
        <pc:picChg chg="add mod">
          <ac:chgData name="尾形 慶子" userId="191b665953c8c4ee" providerId="LiveId" clId="{DBE71542-D991-4173-97F4-F107CC1F7CC3}" dt="2022-12-21T05:06:26.470" v="549" actId="14100"/>
          <ac:picMkLst>
            <pc:docMk/>
            <pc:sldMk cId="3415670281" sldId="1531"/>
            <ac:picMk id="3" creationId="{0D349F33-9136-2141-E6D0-38526027B551}"/>
          </ac:picMkLst>
        </pc:picChg>
      </pc:sldChg>
      <pc:sldChg chg="addSp modSp new mod">
        <pc:chgData name="尾形 慶子" userId="191b665953c8c4ee" providerId="LiveId" clId="{DBE71542-D991-4173-97F4-F107CC1F7CC3}" dt="2022-12-21T05:07:03.058" v="554" actId="1076"/>
        <pc:sldMkLst>
          <pc:docMk/>
          <pc:sldMk cId="3648790484" sldId="1532"/>
        </pc:sldMkLst>
        <pc:picChg chg="add mod">
          <ac:chgData name="尾形 慶子" userId="191b665953c8c4ee" providerId="LiveId" clId="{DBE71542-D991-4173-97F4-F107CC1F7CC3}" dt="2022-12-21T05:07:03.058" v="554" actId="1076"/>
          <ac:picMkLst>
            <pc:docMk/>
            <pc:sldMk cId="3648790484" sldId="1532"/>
            <ac:picMk id="3" creationId="{EB0FEDA9-6541-2EC4-5563-4B382F66E462}"/>
          </ac:picMkLst>
        </pc:picChg>
      </pc:sldChg>
      <pc:sldChg chg="addSp modSp new mod">
        <pc:chgData name="尾形 慶子" userId="191b665953c8c4ee" providerId="LiveId" clId="{DBE71542-D991-4173-97F4-F107CC1F7CC3}" dt="2022-12-21T05:07:31.545" v="558" actId="14100"/>
        <pc:sldMkLst>
          <pc:docMk/>
          <pc:sldMk cId="815148901" sldId="1533"/>
        </pc:sldMkLst>
        <pc:picChg chg="add mod">
          <ac:chgData name="尾形 慶子" userId="191b665953c8c4ee" providerId="LiveId" clId="{DBE71542-D991-4173-97F4-F107CC1F7CC3}" dt="2022-12-21T05:07:31.545" v="558" actId="14100"/>
          <ac:picMkLst>
            <pc:docMk/>
            <pc:sldMk cId="815148901" sldId="1533"/>
            <ac:picMk id="3" creationId="{1E4A00EF-CCC7-F9C4-72CE-394C875016DF}"/>
          </ac:picMkLst>
        </pc:picChg>
      </pc:sldChg>
      <pc:sldChg chg="addSp modSp new mod">
        <pc:chgData name="尾形 慶子" userId="191b665953c8c4ee" providerId="LiveId" clId="{DBE71542-D991-4173-97F4-F107CC1F7CC3}" dt="2022-12-21T05:20:33.901" v="646" actId="14100"/>
        <pc:sldMkLst>
          <pc:docMk/>
          <pc:sldMk cId="567554324" sldId="1534"/>
        </pc:sldMkLst>
        <pc:picChg chg="add mod">
          <ac:chgData name="尾形 慶子" userId="191b665953c8c4ee" providerId="LiveId" clId="{DBE71542-D991-4173-97F4-F107CC1F7CC3}" dt="2022-12-21T05:20:33.901" v="646" actId="14100"/>
          <ac:picMkLst>
            <pc:docMk/>
            <pc:sldMk cId="567554324" sldId="1534"/>
            <ac:picMk id="3" creationId="{A4B2583B-F856-9B6A-4EF3-39C5FA8A7180}"/>
          </ac:picMkLst>
        </pc:picChg>
      </pc:sldChg>
      <pc:sldChg chg="add">
        <pc:chgData name="尾形 慶子" userId="191b665953c8c4ee" providerId="LiveId" clId="{DBE71542-D991-4173-97F4-F107CC1F7CC3}" dt="2022-12-21T05:23:10.460" v="650"/>
        <pc:sldMkLst>
          <pc:docMk/>
          <pc:sldMk cId="618029112" sldId="1535"/>
        </pc:sldMkLst>
      </pc:sldChg>
      <pc:sldChg chg="addSp modSp new">
        <pc:chgData name="尾形 慶子" userId="191b665953c8c4ee" providerId="LiveId" clId="{DBE71542-D991-4173-97F4-F107CC1F7CC3}" dt="2022-12-23T12:36:31.790" v="652"/>
        <pc:sldMkLst>
          <pc:docMk/>
          <pc:sldMk cId="2767959386" sldId="1536"/>
        </pc:sldMkLst>
        <pc:picChg chg="add mod">
          <ac:chgData name="尾形 慶子" userId="191b665953c8c4ee" providerId="LiveId" clId="{DBE71542-D991-4173-97F4-F107CC1F7CC3}" dt="2022-12-23T12:36:31.790" v="652"/>
          <ac:picMkLst>
            <pc:docMk/>
            <pc:sldMk cId="2767959386" sldId="1536"/>
            <ac:picMk id="3" creationId="{47843657-5DCF-C09A-292F-B7FDE9C9E0C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78892-AD1F-4F46-AD3A-FCCBB9F8D35B}" type="datetimeFigureOut">
              <a:rPr kumimoji="1" lang="ja-JP" altLang="en-US" smtClean="0"/>
              <a:t>2022/12/23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80C43-D39A-4668-8D20-D332FA63EBD1}" type="slidenum">
              <a:rPr kumimoji="1" lang="ja-JP" altLang="en-US" smtClean="0"/>
              <a:t>‹#›</a:t>
            </a:fld>
            <a:endParaRPr kumimoji="1" lang="ja-JP" altLang="en-US"/>
          </a:p>
        </p:txBody>
      </p:sp>
    </p:spTree>
    <p:extLst>
      <p:ext uri="{BB962C8B-B14F-4D97-AF65-F5344CB8AC3E}">
        <p14:creationId xmlns:p14="http://schemas.microsoft.com/office/powerpoint/2010/main" val="16834638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この国で</a:t>
            </a:r>
            <a:r>
              <a:rPr kumimoji="1" lang="en-US" altLang="ja-JP" dirty="0"/>
              <a:t>2019</a:t>
            </a:r>
            <a:r>
              <a:rPr kumimoji="1" lang="ja-JP" altLang="en-US" dirty="0"/>
              <a:t>年</a:t>
            </a:r>
            <a:r>
              <a:rPr kumimoji="1" lang="en-US" altLang="ja-JP" dirty="0"/>
              <a:t>12</a:t>
            </a:r>
            <a:r>
              <a:rPr kumimoji="1" lang="ja-JP" altLang="en-US" dirty="0"/>
              <a:t>月に亡くなったのが、人道支援活動をしていた中村哲さん。アフガニスタンでは、国内外の複雑な政治的事情や宗教問題がありますが、彼がもっとも闘っていたのは、地球温暖化だったと思います。</a:t>
            </a:r>
          </a:p>
        </p:txBody>
      </p:sp>
      <p:sp>
        <p:nvSpPr>
          <p:cNvPr id="4" name="スライド番号プレースホルダー 3"/>
          <p:cNvSpPr>
            <a:spLocks noGrp="1"/>
          </p:cNvSpPr>
          <p:nvPr>
            <p:ph type="sldNum" sz="quarter" idx="5"/>
          </p:nvPr>
        </p:nvSpPr>
        <p:spPr/>
        <p:txBody>
          <a:bodyPr/>
          <a:lstStyle/>
          <a:p>
            <a:fld id="{3120D383-4FA3-41CC-AEBB-56238E58A43C}" type="slidenum">
              <a:rPr kumimoji="1" lang="ja-JP" altLang="en-US" smtClean="0"/>
              <a:t>21</a:t>
            </a:fld>
            <a:endParaRPr kumimoji="1" lang="ja-JP" altLang="en-US"/>
          </a:p>
        </p:txBody>
      </p:sp>
    </p:spTree>
    <p:extLst>
      <p:ext uri="{BB962C8B-B14F-4D97-AF65-F5344CB8AC3E}">
        <p14:creationId xmlns:p14="http://schemas.microsoft.com/office/powerpoint/2010/main" val="409778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哲さんは、アフガニスタンの気候について、このように述べています。</a:t>
            </a:r>
          </a:p>
        </p:txBody>
      </p:sp>
      <p:sp>
        <p:nvSpPr>
          <p:cNvPr id="4" name="スライド番号プレースホルダー 3"/>
          <p:cNvSpPr>
            <a:spLocks noGrp="1"/>
          </p:cNvSpPr>
          <p:nvPr>
            <p:ph type="sldNum" sz="quarter" idx="5"/>
          </p:nvPr>
        </p:nvSpPr>
        <p:spPr/>
        <p:txBody>
          <a:bodyPr/>
          <a:lstStyle/>
          <a:p>
            <a:fld id="{3120D383-4FA3-41CC-AEBB-56238E58A43C}" type="slidenum">
              <a:rPr kumimoji="1" lang="ja-JP" altLang="en-US" smtClean="0"/>
              <a:t>22</a:t>
            </a:fld>
            <a:endParaRPr kumimoji="1" lang="ja-JP" altLang="en-US"/>
          </a:p>
        </p:txBody>
      </p:sp>
    </p:spTree>
    <p:extLst>
      <p:ext uri="{BB962C8B-B14F-4D97-AF65-F5344CB8AC3E}">
        <p14:creationId xmlns:p14="http://schemas.microsoft.com/office/powerpoint/2010/main" val="400021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こんな言葉も残しています。</a:t>
            </a:r>
          </a:p>
        </p:txBody>
      </p:sp>
      <p:sp>
        <p:nvSpPr>
          <p:cNvPr id="4" name="スライド番号プレースホルダー 3"/>
          <p:cNvSpPr>
            <a:spLocks noGrp="1"/>
          </p:cNvSpPr>
          <p:nvPr>
            <p:ph type="sldNum" sz="quarter" idx="5"/>
          </p:nvPr>
        </p:nvSpPr>
        <p:spPr/>
        <p:txBody>
          <a:bodyPr/>
          <a:lstStyle/>
          <a:p>
            <a:fld id="{3120D383-4FA3-41CC-AEBB-56238E58A43C}" type="slidenum">
              <a:rPr kumimoji="1" lang="ja-JP" altLang="en-US" smtClean="0"/>
              <a:t>23</a:t>
            </a:fld>
            <a:endParaRPr kumimoji="1" lang="ja-JP" altLang="en-US"/>
          </a:p>
        </p:txBody>
      </p:sp>
    </p:spTree>
    <p:extLst>
      <p:ext uri="{BB962C8B-B14F-4D97-AF65-F5344CB8AC3E}">
        <p14:creationId xmlns:p14="http://schemas.microsoft.com/office/powerpoint/2010/main" val="2595356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EF5B30-A8EF-4C9D-8F4D-22F3035377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2426546-B530-438B-B839-A60E08666D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Tree>
    <p:extLst>
      <p:ext uri="{BB962C8B-B14F-4D97-AF65-F5344CB8AC3E}">
        <p14:creationId xmlns:p14="http://schemas.microsoft.com/office/powerpoint/2010/main" val="1008503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txBox="1">
            <a:spLocks noGrp="1"/>
          </p:cNvSpPr>
          <p:nvPr>
            <p:ph type="dt" sz="half" idx="7"/>
          </p:nvPr>
        </p:nvSpPr>
        <p:spPr/>
        <p:txBody>
          <a:bodyPr/>
          <a:lstStyle>
            <a:lvl1pPr>
              <a:defRPr/>
            </a:lvl1pPr>
          </a:lstStyle>
          <a:p>
            <a:pPr lvl="0"/>
            <a:endParaRPr lang="en-US"/>
          </a:p>
        </p:txBody>
      </p:sp>
      <p:sp>
        <p:nvSpPr>
          <p:cNvPr id="3" name="フッター プレースホルダー 2"/>
          <p:cNvSpPr txBox="1">
            <a:spLocks noGrp="1"/>
          </p:cNvSpPr>
          <p:nvPr>
            <p:ph type="ftr" sz="quarter" idx="9"/>
          </p:nvPr>
        </p:nvSpPr>
        <p:spPr/>
        <p:txBody>
          <a:bodyPr/>
          <a:lstStyle>
            <a:lvl1pPr>
              <a:defRPr/>
            </a:lvl1pPr>
          </a:lstStyle>
          <a:p>
            <a:pPr lvl="0"/>
            <a:endParaRPr lang="en-US"/>
          </a:p>
        </p:txBody>
      </p:sp>
      <p:sp>
        <p:nvSpPr>
          <p:cNvPr id="4" name="スライド番号プレースホルダー 3"/>
          <p:cNvSpPr txBox="1">
            <a:spLocks noGrp="1"/>
          </p:cNvSpPr>
          <p:nvPr>
            <p:ph type="sldNum" sz="quarter" idx="8"/>
          </p:nvPr>
        </p:nvSpPr>
        <p:spPr/>
        <p:txBody>
          <a:bodyPr/>
          <a:lstStyle>
            <a:lvl1pPr>
              <a:defRPr/>
            </a:lvl1pPr>
          </a:lstStyle>
          <a:p>
            <a:pPr lvl="0"/>
            <a:fld id="{5F0700F1-EC4A-42EB-8282-93FD7AAC2EB0}" type="slidenum">
              <a:t>‹#›</a:t>
            </a:fld>
            <a:endParaRPr lang="en-US"/>
          </a:p>
        </p:txBody>
      </p:sp>
    </p:spTree>
    <p:extLst>
      <p:ext uri="{BB962C8B-B14F-4D97-AF65-F5344CB8AC3E}">
        <p14:creationId xmlns:p14="http://schemas.microsoft.com/office/powerpoint/2010/main" val="145494292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79821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web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asahi.com/articles/ASN7H7F6MN7CULBJ003.html"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web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readyfor.jp/projects/fff_cop_project?fbclid=IwAR1NnXDuvqhcR-AEjTgKD8a0nRaUo9YxEQrdOj7du1n0cUfA7fnjA0Lweco"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ED52CF-7224-4D86-A00D-D86FDC76A7B8}"/>
              </a:ext>
            </a:extLst>
          </p:cNvPr>
          <p:cNvSpPr>
            <a:spLocks noGrp="1"/>
          </p:cNvSpPr>
          <p:nvPr>
            <p:ph type="ctrTitle"/>
          </p:nvPr>
        </p:nvSpPr>
        <p:spPr>
          <a:xfrm>
            <a:off x="1123021" y="642268"/>
            <a:ext cx="6363629" cy="889310"/>
          </a:xfrm>
        </p:spPr>
        <p:txBody>
          <a:bodyPr>
            <a:noAutofit/>
          </a:bodyPr>
          <a:lstStyle/>
          <a:p>
            <a:r>
              <a:rPr lang="ja-JP" altLang="en-US" sz="59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ストップ気候危機</a:t>
            </a:r>
            <a:endParaRPr lang="ja-JP" altLang="en-US" sz="5900" dirty="0">
              <a:latin typeface="HGP創英角ｺﾞｼｯｸUB" panose="020B0900000000000000" pitchFamily="50" charset="-128"/>
              <a:ea typeface="HGP創英角ｺﾞｼｯｸUB" panose="020B0900000000000000" pitchFamily="50" charset="-128"/>
            </a:endParaRPr>
          </a:p>
        </p:txBody>
      </p:sp>
      <p:sp>
        <p:nvSpPr>
          <p:cNvPr id="3" name="字幕 2">
            <a:extLst>
              <a:ext uri="{FF2B5EF4-FFF2-40B4-BE49-F238E27FC236}">
                <a16:creationId xmlns:a16="http://schemas.microsoft.com/office/drawing/2014/main" id="{9CF3F017-0CA1-40B4-A83F-0E7ED4FC6F77}"/>
              </a:ext>
            </a:extLst>
          </p:cNvPr>
          <p:cNvSpPr>
            <a:spLocks noGrp="1"/>
          </p:cNvSpPr>
          <p:nvPr>
            <p:ph type="subTitle" idx="1"/>
          </p:nvPr>
        </p:nvSpPr>
        <p:spPr>
          <a:xfrm>
            <a:off x="958722" y="5000701"/>
            <a:ext cx="9645804" cy="1538212"/>
          </a:xfrm>
        </p:spPr>
        <p:txBody>
          <a:bodyPr>
            <a:normAutofit/>
          </a:bodyPr>
          <a:lstStyle/>
          <a:p>
            <a:r>
              <a:rPr lang="ja-JP" altLang="en-US" sz="2700" kern="100" dirty="0">
                <a:latin typeface="BIZ UDPゴシック" panose="020B0400000000000000" pitchFamily="50" charset="-128"/>
                <a:ea typeface="BIZ UDPゴシック" panose="020B0400000000000000" pitchFamily="50" charset="-128"/>
                <a:cs typeface="Times New Roman" panose="02020603050405020304" pitchFamily="18" charset="0"/>
              </a:rPr>
              <a:t>みんなで創る安心の未来　代表</a:t>
            </a:r>
            <a:endParaRPr lang="ja-JP" altLang="ja-JP" sz="27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5800" kern="100" dirty="0">
                <a:latin typeface="BIZ UDPゴシック" panose="020B0400000000000000" pitchFamily="50" charset="-128"/>
                <a:ea typeface="BIZ UDPゴシック" panose="020B0400000000000000" pitchFamily="50" charset="-128"/>
                <a:cs typeface="Times New Roman" panose="02020603050405020304" pitchFamily="18" charset="0"/>
              </a:rPr>
              <a:t>尾形慶子</a:t>
            </a:r>
            <a:endParaRPr lang="en-US" altLang="ja-JP" sz="58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ja-JP" altLang="en-US" dirty="0"/>
          </a:p>
        </p:txBody>
      </p:sp>
      <p:sp>
        <p:nvSpPr>
          <p:cNvPr id="4" name="スライド番号プレースホルダー 3">
            <a:extLst>
              <a:ext uri="{FF2B5EF4-FFF2-40B4-BE49-F238E27FC236}">
                <a16:creationId xmlns:a16="http://schemas.microsoft.com/office/drawing/2014/main" id="{3AB6A3C1-57EE-43E4-9943-A4157B17F1B4}"/>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1</a:t>
            </a:fld>
            <a:endParaRPr lang="en-US" dirty="0"/>
          </a:p>
        </p:txBody>
      </p:sp>
      <p:sp>
        <p:nvSpPr>
          <p:cNvPr id="5" name="タイトル 1">
            <a:extLst>
              <a:ext uri="{FF2B5EF4-FFF2-40B4-BE49-F238E27FC236}">
                <a16:creationId xmlns:a16="http://schemas.microsoft.com/office/drawing/2014/main" id="{5ECF12E7-4C11-0242-0F4E-74A47CD8B142}"/>
              </a:ext>
            </a:extLst>
          </p:cNvPr>
          <p:cNvSpPr txBox="1">
            <a:spLocks/>
          </p:cNvSpPr>
          <p:nvPr/>
        </p:nvSpPr>
        <p:spPr>
          <a:xfrm>
            <a:off x="185854" y="1447335"/>
            <a:ext cx="11820292" cy="1154151"/>
          </a:xfrm>
          <a:prstGeom prst="rect">
            <a:avLst/>
          </a:prstGeom>
        </p:spPr>
        <p:txBody>
          <a:bodyPr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・安心の暮らし</a:t>
            </a:r>
            <a:endParaRPr lang="ja-JP" altLang="en-US" sz="3600" dirty="0">
              <a:latin typeface="HGP創英角ｺﾞｼｯｸUB" panose="020B0900000000000000" pitchFamily="50" charset="-128"/>
              <a:ea typeface="HGP創英角ｺﾞｼｯｸUB" panose="020B0900000000000000" pitchFamily="50" charset="-128"/>
            </a:endParaRPr>
          </a:p>
        </p:txBody>
      </p:sp>
      <p:sp>
        <p:nvSpPr>
          <p:cNvPr id="7" name="タイトル 1">
            <a:extLst>
              <a:ext uri="{FF2B5EF4-FFF2-40B4-BE49-F238E27FC236}">
                <a16:creationId xmlns:a16="http://schemas.microsoft.com/office/drawing/2014/main" id="{EC7BA487-071B-62BB-C71E-2065A7EEE69D}"/>
              </a:ext>
            </a:extLst>
          </p:cNvPr>
          <p:cNvSpPr txBox="1">
            <a:spLocks/>
          </p:cNvSpPr>
          <p:nvPr/>
        </p:nvSpPr>
        <p:spPr>
          <a:xfrm>
            <a:off x="5781624" y="2256797"/>
            <a:ext cx="5467451" cy="1309919"/>
          </a:xfrm>
          <a:prstGeom prst="rect">
            <a:avLst/>
          </a:prstGeom>
        </p:spPr>
        <p:txBody>
          <a:bodyPr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・ジェンダー平等</a:t>
            </a:r>
            <a:endParaRPr lang="ja-JP" altLang="en-US" sz="3600" dirty="0">
              <a:latin typeface="HGP創英角ｺﾞｼｯｸUB" panose="020B0900000000000000" pitchFamily="50" charset="-128"/>
              <a:ea typeface="HGP創英角ｺﾞｼｯｸUB" panose="020B0900000000000000" pitchFamily="50" charset="-128"/>
            </a:endParaRPr>
          </a:p>
        </p:txBody>
      </p:sp>
      <p:sp>
        <p:nvSpPr>
          <p:cNvPr id="8" name="字幕 2">
            <a:extLst>
              <a:ext uri="{FF2B5EF4-FFF2-40B4-BE49-F238E27FC236}">
                <a16:creationId xmlns:a16="http://schemas.microsoft.com/office/drawing/2014/main" id="{D96E7AB9-1C87-9E1D-6655-4494082C1410}"/>
              </a:ext>
            </a:extLst>
          </p:cNvPr>
          <p:cNvSpPr txBox="1">
            <a:spLocks/>
          </p:cNvSpPr>
          <p:nvPr/>
        </p:nvSpPr>
        <p:spPr>
          <a:xfrm>
            <a:off x="755031" y="4507868"/>
            <a:ext cx="9645804" cy="1538212"/>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700" kern="100" dirty="0">
                <a:latin typeface="BIZ UDPゴシック" panose="020B0400000000000000" pitchFamily="50" charset="-128"/>
                <a:ea typeface="BIZ UDPゴシック" panose="020B0400000000000000" pitchFamily="50" charset="-128"/>
                <a:cs typeface="Times New Roman" panose="02020603050405020304" pitchFamily="18" charset="0"/>
              </a:rPr>
              <a:t>2022</a:t>
            </a:r>
            <a:r>
              <a:rPr lang="ja-JP" altLang="ja-JP" sz="2700" kern="100"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2700" kern="100" dirty="0">
                <a:latin typeface="BIZ UDPゴシック" panose="020B0400000000000000" pitchFamily="50" charset="-128"/>
                <a:ea typeface="BIZ UDPゴシック" panose="020B0400000000000000" pitchFamily="50" charset="-128"/>
                <a:cs typeface="Times New Roman" panose="02020603050405020304" pitchFamily="18" charset="0"/>
              </a:rPr>
              <a:t>12</a:t>
            </a:r>
            <a:r>
              <a:rPr lang="ja-JP" altLang="ja-JP" sz="2700" kern="100" dirty="0">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2700" kern="100" dirty="0">
                <a:latin typeface="BIZ UDPゴシック" panose="020B0400000000000000" pitchFamily="50" charset="-128"/>
                <a:ea typeface="BIZ UDPゴシック" panose="020B0400000000000000" pitchFamily="50" charset="-128"/>
                <a:cs typeface="Times New Roman" panose="02020603050405020304" pitchFamily="18" charset="0"/>
              </a:rPr>
              <a:t>24</a:t>
            </a:r>
            <a:r>
              <a:rPr lang="ja-JP" altLang="ja-JP" sz="2700" kern="100" dirty="0">
                <a:latin typeface="BIZ UDPゴシック" panose="020B0400000000000000" pitchFamily="50" charset="-128"/>
                <a:ea typeface="BIZ UDPゴシック" panose="020B0400000000000000" pitchFamily="50" charset="-128"/>
                <a:cs typeface="Times New Roman" panose="02020603050405020304" pitchFamily="18" charset="0"/>
              </a:rPr>
              <a:t>日</a:t>
            </a:r>
            <a:endParaRPr lang="ja-JP" altLang="en-US" dirty="0"/>
          </a:p>
        </p:txBody>
      </p:sp>
    </p:spTree>
    <p:extLst>
      <p:ext uri="{BB962C8B-B14F-4D97-AF65-F5344CB8AC3E}">
        <p14:creationId xmlns:p14="http://schemas.microsoft.com/office/powerpoint/2010/main" val="2593264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DA1816-AE77-4476-9D6C-3ABDDAF96D43}"/>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a16="http://schemas.microsoft.com/office/drawing/2014/main" id="{C1349B05-82F9-4887-A959-E8C76AFF2CAA}"/>
              </a:ext>
            </a:extLst>
          </p:cNvPr>
          <p:cNvSpPr>
            <a:spLocks noGrp="1"/>
          </p:cNvSpPr>
          <p:nvPr>
            <p:ph type="subTitle" idx="1"/>
          </p:nvPr>
        </p:nvSpPr>
        <p:spPr/>
        <p:txBody>
          <a:bodyPr/>
          <a:lstStyle/>
          <a:p>
            <a:endParaRPr kumimoji="1" lang="ja-JP" altLang="en-US"/>
          </a:p>
        </p:txBody>
      </p:sp>
      <p:pic>
        <p:nvPicPr>
          <p:cNvPr id="5" name="図 4">
            <a:extLst>
              <a:ext uri="{FF2B5EF4-FFF2-40B4-BE49-F238E27FC236}">
                <a16:creationId xmlns:a16="http://schemas.microsoft.com/office/drawing/2014/main" id="{2F398A2F-5B0C-4970-9BA5-76BD54A64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090" y="-444910"/>
            <a:ext cx="7846142" cy="7846142"/>
          </a:xfrm>
          <a:prstGeom prst="rect">
            <a:avLst/>
          </a:prstGeom>
        </p:spPr>
      </p:pic>
    </p:spTree>
    <p:extLst>
      <p:ext uri="{BB962C8B-B14F-4D97-AF65-F5344CB8AC3E}">
        <p14:creationId xmlns:p14="http://schemas.microsoft.com/office/powerpoint/2010/main" val="4156110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D3EDA5F-BB91-FF7F-4712-8CB63D7DC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0" y="535260"/>
            <a:ext cx="12306620" cy="5787482"/>
          </a:xfrm>
          <a:prstGeom prst="rect">
            <a:avLst/>
          </a:prstGeom>
        </p:spPr>
      </p:pic>
    </p:spTree>
    <p:extLst>
      <p:ext uri="{BB962C8B-B14F-4D97-AF65-F5344CB8AC3E}">
        <p14:creationId xmlns:p14="http://schemas.microsoft.com/office/powerpoint/2010/main" val="128390310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00EDDB2-B461-A7A3-7EFC-2FAAC40E0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329783"/>
            <a:ext cx="10160000" cy="5715000"/>
          </a:xfrm>
          <a:prstGeom prst="rect">
            <a:avLst/>
          </a:prstGeom>
        </p:spPr>
      </p:pic>
      <p:sp>
        <p:nvSpPr>
          <p:cNvPr id="4" name="タイトル 1">
            <a:extLst>
              <a:ext uri="{FF2B5EF4-FFF2-40B4-BE49-F238E27FC236}">
                <a16:creationId xmlns:a16="http://schemas.microsoft.com/office/drawing/2014/main" id="{11D8FC09-A9FC-26FD-D4DE-7FA4B6909639}"/>
              </a:ext>
            </a:extLst>
          </p:cNvPr>
          <p:cNvSpPr txBox="1">
            <a:spLocks/>
          </p:cNvSpPr>
          <p:nvPr/>
        </p:nvSpPr>
        <p:spPr>
          <a:xfrm>
            <a:off x="1524000" y="88087"/>
            <a:ext cx="10050966" cy="124169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BIZ UDPゴシック" panose="020B0400000000000000" pitchFamily="50" charset="-128"/>
                <a:ea typeface="BIZ UDPゴシック" panose="020B0400000000000000" pitchFamily="50" charset="-128"/>
                <a:cs typeface="Times New Roman" panose="02020603050405020304" pitchFamily="18" charset="0"/>
              </a:rPr>
              <a:t>パキスタンで国土の</a:t>
            </a:r>
            <a:r>
              <a:rPr lang="en-US" altLang="ja-JP" dirty="0">
                <a:latin typeface="BIZ UDPゴシック" panose="020B0400000000000000" pitchFamily="50" charset="-128"/>
                <a:ea typeface="BIZ UDPゴシック" panose="020B0400000000000000" pitchFamily="50" charset="-128"/>
                <a:cs typeface="Times New Roman" panose="02020603050405020304" pitchFamily="18" charset="0"/>
              </a:rPr>
              <a:t>1/3</a:t>
            </a:r>
            <a:r>
              <a:rPr lang="ja-JP" altLang="en-US" dirty="0">
                <a:latin typeface="BIZ UDPゴシック" panose="020B0400000000000000" pitchFamily="50" charset="-128"/>
                <a:ea typeface="BIZ UDPゴシック" panose="020B0400000000000000" pitchFamily="50" charset="-128"/>
                <a:cs typeface="Times New Roman" panose="02020603050405020304" pitchFamily="18" charset="0"/>
              </a:rPr>
              <a:t>が水に浸かった</a:t>
            </a:r>
            <a:endParaRPr lang="en-US" altLang="ja-JP"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dirty="0">
                <a:latin typeface="BIZ UDPゴシック" panose="020B0400000000000000" pitchFamily="50" charset="-128"/>
                <a:ea typeface="BIZ UDPゴシック" panose="020B0400000000000000" pitchFamily="50" charset="-128"/>
                <a:cs typeface="Times New Roman" panose="02020603050405020304" pitchFamily="18" charset="0"/>
              </a:rPr>
              <a:t>2022</a:t>
            </a:r>
            <a:r>
              <a:rPr lang="ja-JP" altLang="en-US"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dirty="0">
                <a:latin typeface="BIZ UDPゴシック" panose="020B0400000000000000" pitchFamily="50" charset="-128"/>
                <a:ea typeface="BIZ UDPゴシック" panose="020B0400000000000000" pitchFamily="50" charset="-128"/>
                <a:cs typeface="Times New Roman" panose="02020603050405020304" pitchFamily="18" charset="0"/>
              </a:rPr>
              <a:t>9</a:t>
            </a:r>
            <a:r>
              <a:rPr lang="ja-JP" altLang="en-US" dirty="0">
                <a:latin typeface="BIZ UDPゴシック" panose="020B0400000000000000" pitchFamily="50" charset="-128"/>
                <a:ea typeface="BIZ UDPゴシック" panose="020B0400000000000000" pitchFamily="50" charset="-128"/>
                <a:cs typeface="Times New Roman" panose="02020603050405020304" pitchFamily="18" charset="0"/>
              </a:rPr>
              <a:t>月</a:t>
            </a:r>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8456156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F084A44-2515-9778-D8B6-E0874105DA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22" y="58051"/>
            <a:ext cx="12210585" cy="6982073"/>
          </a:xfrm>
          <a:prstGeom prst="rect">
            <a:avLst/>
          </a:prstGeom>
        </p:spPr>
      </p:pic>
    </p:spTree>
    <p:extLst>
      <p:ext uri="{BB962C8B-B14F-4D97-AF65-F5344CB8AC3E}">
        <p14:creationId xmlns:p14="http://schemas.microsoft.com/office/powerpoint/2010/main" val="108519246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94963B-81C9-4E8F-BF94-BFEE3C6C68BD}"/>
              </a:ext>
            </a:extLst>
          </p:cNvPr>
          <p:cNvSpPr>
            <a:spLocks noGrp="1"/>
          </p:cNvSpPr>
          <p:nvPr>
            <p:ph type="ctrTitle"/>
          </p:nvPr>
        </p:nvSpPr>
        <p:spPr>
          <a:xfrm>
            <a:off x="1057765" y="1296087"/>
            <a:ext cx="11739716" cy="2387600"/>
          </a:xfrm>
        </p:spPr>
        <p:txBody>
          <a:bodyPr/>
          <a:lstStyle/>
          <a:p>
            <a:pPr algn="l"/>
            <a:r>
              <a:rPr lang="en-US" altLang="ja-JP" dirty="0">
                <a:solidFill>
                  <a:srgbClr val="0A0A03"/>
                </a:solidFill>
                <a:latin typeface="Meiryo" panose="020B0604030504040204" pitchFamily="50" charset="-128"/>
                <a:ea typeface="Meiryo" panose="020B0604030504040204" pitchFamily="50" charset="-128"/>
              </a:rPr>
              <a:t>2020</a:t>
            </a:r>
            <a:r>
              <a:rPr lang="ja-JP" altLang="en-US" b="0" i="0" dirty="0">
                <a:solidFill>
                  <a:srgbClr val="0A0A03"/>
                </a:solidFill>
                <a:effectLst/>
                <a:latin typeface="Meiryo" panose="020B0604030504040204" pitchFamily="50" charset="-128"/>
                <a:ea typeface="Meiryo" panose="020B0604030504040204" pitchFamily="50" charset="-128"/>
              </a:rPr>
              <a:t>年</a:t>
            </a:r>
            <a:r>
              <a:rPr lang="en-US" altLang="ja-JP" b="0" i="0" dirty="0">
                <a:solidFill>
                  <a:srgbClr val="0A0A03"/>
                </a:solidFill>
                <a:effectLst/>
                <a:latin typeface="Meiryo" panose="020B0604030504040204" pitchFamily="50" charset="-128"/>
                <a:ea typeface="Meiryo" panose="020B0604030504040204" pitchFamily="50" charset="-128"/>
              </a:rPr>
              <a:t>7</a:t>
            </a:r>
            <a:r>
              <a:rPr lang="ja-JP" altLang="en-US" b="0" i="0" dirty="0">
                <a:solidFill>
                  <a:srgbClr val="0A0A03"/>
                </a:solidFill>
                <a:effectLst/>
                <a:latin typeface="Meiryo" panose="020B0604030504040204" pitchFamily="50" charset="-128"/>
                <a:ea typeface="Meiryo" panose="020B0604030504040204" pitchFamily="50" charset="-128"/>
              </a:rPr>
              <a:t>月</a:t>
            </a:r>
            <a:r>
              <a:rPr lang="en-US" altLang="ja-JP" b="0" i="0" dirty="0">
                <a:solidFill>
                  <a:srgbClr val="0A0A03"/>
                </a:solidFill>
                <a:effectLst/>
                <a:latin typeface="Meiryo" panose="020B0604030504040204" pitchFamily="50" charset="-128"/>
                <a:ea typeface="Meiryo" panose="020B0604030504040204" pitchFamily="50" charset="-128"/>
              </a:rPr>
              <a:t>4</a:t>
            </a:r>
            <a:r>
              <a:rPr lang="ja-JP" altLang="en-US" b="0" i="0" dirty="0">
                <a:solidFill>
                  <a:srgbClr val="0A0A03"/>
                </a:solidFill>
                <a:effectLst/>
                <a:latin typeface="Meiryo" panose="020B0604030504040204" pitchFamily="50" charset="-128"/>
                <a:ea typeface="Meiryo" panose="020B0604030504040204" pitchFamily="50" charset="-128"/>
              </a:rPr>
              <a:t>日、</a:t>
            </a:r>
            <a:br>
              <a:rPr lang="en-US" altLang="ja-JP" b="0" i="0" dirty="0">
                <a:solidFill>
                  <a:srgbClr val="0A0A03"/>
                </a:solidFill>
                <a:effectLst/>
                <a:latin typeface="Meiryo" panose="020B0604030504040204" pitchFamily="50" charset="-128"/>
                <a:ea typeface="Meiryo" panose="020B0604030504040204" pitchFamily="50" charset="-128"/>
              </a:rPr>
            </a:br>
            <a:r>
              <a:rPr lang="ja-JP" altLang="en-US" b="0" i="0" dirty="0">
                <a:solidFill>
                  <a:srgbClr val="0A0A03"/>
                </a:solidFill>
                <a:effectLst/>
                <a:latin typeface="Meiryo" panose="020B0604030504040204" pitchFamily="50" charset="-128"/>
                <a:ea typeface="Meiryo" panose="020B0604030504040204" pitchFamily="50" charset="-128"/>
              </a:rPr>
              <a:t>豪雨もたらした「大気の川」、</a:t>
            </a:r>
            <a:br>
              <a:rPr lang="en-US" altLang="ja-JP" b="0" i="0" dirty="0">
                <a:solidFill>
                  <a:srgbClr val="0A0A03"/>
                </a:solidFill>
                <a:effectLst/>
                <a:latin typeface="Meiryo" panose="020B0604030504040204" pitchFamily="50" charset="-128"/>
                <a:ea typeface="Meiryo" panose="020B0604030504040204" pitchFamily="50" charset="-128"/>
              </a:rPr>
            </a:br>
            <a:r>
              <a:rPr lang="ja-JP" altLang="en-US" b="0" i="0" dirty="0">
                <a:solidFill>
                  <a:srgbClr val="0A0A03"/>
                </a:solidFill>
                <a:effectLst/>
                <a:latin typeface="Meiryo" panose="020B0604030504040204" pitchFamily="50" charset="-128"/>
                <a:ea typeface="Meiryo" panose="020B0604030504040204" pitchFamily="50" charset="-128"/>
              </a:rPr>
              <a:t>アマゾン川の２倍の流量</a:t>
            </a:r>
            <a:endParaRPr kumimoji="1" lang="ja-JP" altLang="en-US" dirty="0"/>
          </a:p>
        </p:txBody>
      </p:sp>
      <p:sp>
        <p:nvSpPr>
          <p:cNvPr id="3" name="字幕 2">
            <a:extLst>
              <a:ext uri="{FF2B5EF4-FFF2-40B4-BE49-F238E27FC236}">
                <a16:creationId xmlns:a16="http://schemas.microsoft.com/office/drawing/2014/main" id="{0E121821-9C46-41CA-A302-12A805C57FCA}"/>
              </a:ext>
            </a:extLst>
          </p:cNvPr>
          <p:cNvSpPr>
            <a:spLocks noGrp="1"/>
          </p:cNvSpPr>
          <p:nvPr>
            <p:ph type="subTitle" idx="1"/>
          </p:nvPr>
        </p:nvSpPr>
        <p:spPr>
          <a:xfrm>
            <a:off x="1396712" y="5109540"/>
            <a:ext cx="9850859" cy="1655762"/>
          </a:xfrm>
        </p:spPr>
        <p:txBody>
          <a:bodyPr/>
          <a:lstStyle/>
          <a:p>
            <a:r>
              <a:rPr kumimoji="1" lang="en-US" altLang="ja-JP" dirty="0">
                <a:hlinkClick r:id="rId2"/>
              </a:rPr>
              <a:t>https://www.asahi.com/articles/ASN7H7F6MN7CULBJ003.html</a:t>
            </a:r>
            <a:endParaRPr kumimoji="1" lang="en-US" altLang="ja-JP" dirty="0"/>
          </a:p>
          <a:p>
            <a:endParaRPr kumimoji="1" lang="ja-JP" altLang="en-US" dirty="0"/>
          </a:p>
        </p:txBody>
      </p:sp>
    </p:spTree>
    <p:extLst>
      <p:ext uri="{BB962C8B-B14F-4D97-AF65-F5344CB8AC3E}">
        <p14:creationId xmlns:p14="http://schemas.microsoft.com/office/powerpoint/2010/main" val="3210585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32C093-CBC7-413A-93CC-0DE54B6DD625}"/>
              </a:ext>
            </a:extLst>
          </p:cNvPr>
          <p:cNvSpPr>
            <a:spLocks noGrp="1"/>
          </p:cNvSpPr>
          <p:nvPr>
            <p:ph type="ctrTitle"/>
          </p:nvPr>
        </p:nvSpPr>
        <p:spPr/>
        <p:txBody>
          <a:bodyPr/>
          <a:lstStyle/>
          <a:p>
            <a:endParaRPr kumimoji="1" lang="ja-JP" altLang="en-US" dirty="0"/>
          </a:p>
        </p:txBody>
      </p:sp>
      <p:sp>
        <p:nvSpPr>
          <p:cNvPr id="3" name="字幕 2">
            <a:extLst>
              <a:ext uri="{FF2B5EF4-FFF2-40B4-BE49-F238E27FC236}">
                <a16:creationId xmlns:a16="http://schemas.microsoft.com/office/drawing/2014/main" id="{CC9D1590-07B0-4F83-A9E6-1B8634C2500F}"/>
              </a:ext>
            </a:extLst>
          </p:cNvPr>
          <p:cNvSpPr>
            <a:spLocks noGrp="1"/>
          </p:cNvSpPr>
          <p:nvPr>
            <p:ph type="subTitle" idx="1"/>
          </p:nvPr>
        </p:nvSpPr>
        <p:spPr/>
        <p:txBody>
          <a:bodyPr/>
          <a:lstStyle/>
          <a:p>
            <a:endParaRPr kumimoji="1" lang="ja-JP" altLang="en-US"/>
          </a:p>
        </p:txBody>
      </p:sp>
      <p:pic>
        <p:nvPicPr>
          <p:cNvPr id="4" name="図 3">
            <a:extLst>
              <a:ext uri="{FF2B5EF4-FFF2-40B4-BE49-F238E27FC236}">
                <a16:creationId xmlns:a16="http://schemas.microsoft.com/office/drawing/2014/main" id="{D7F6BC16-26F7-448B-9AE7-9F0C25E35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2177"/>
            <a:ext cx="9301656" cy="6743700"/>
          </a:xfrm>
          <a:prstGeom prst="rect">
            <a:avLst/>
          </a:prstGeom>
        </p:spPr>
      </p:pic>
    </p:spTree>
    <p:extLst>
      <p:ext uri="{BB962C8B-B14F-4D97-AF65-F5344CB8AC3E}">
        <p14:creationId xmlns:p14="http://schemas.microsoft.com/office/powerpoint/2010/main" val="2347618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6A6E24-7909-4A71-9683-5B13EC1F44FB}"/>
              </a:ext>
            </a:extLst>
          </p:cNvPr>
          <p:cNvSpPr>
            <a:spLocks noGrp="1"/>
          </p:cNvSpPr>
          <p:nvPr>
            <p:ph type="ctrTitle"/>
          </p:nvPr>
        </p:nvSpPr>
        <p:spPr>
          <a:xfrm>
            <a:off x="840259" y="1369498"/>
            <a:ext cx="11351741" cy="2387600"/>
          </a:xfrm>
        </p:spPr>
        <p:txBody>
          <a:bodyPr/>
          <a:lstStyle/>
          <a:p>
            <a:r>
              <a:rPr lang="en-US" altLang="ja-JP" dirty="0">
                <a:latin typeface="メイリオ" panose="020B0604030504040204" pitchFamily="50" charset="-128"/>
                <a:ea typeface="メイリオ" panose="020B0604030504040204" pitchFamily="50" charset="-128"/>
              </a:rPr>
              <a:t>2050</a:t>
            </a:r>
            <a:r>
              <a:rPr lang="ja-JP" altLang="en-US" dirty="0">
                <a:latin typeface="メイリオ" panose="020B0604030504040204" pitchFamily="50" charset="-128"/>
                <a:ea typeface="メイリオ" panose="020B0604030504040204" pitchFamily="50" charset="-128"/>
              </a:rPr>
              <a:t>年、気温が</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度上がったらどうなる？</a:t>
            </a:r>
            <a:br>
              <a:rPr lang="en-US" altLang="ja-JP"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名古屋</a:t>
            </a:r>
            <a:r>
              <a:rPr kumimoji="1" lang="ja-JP" altLang="en-US" dirty="0">
                <a:latin typeface="メイリオ" panose="020B0604030504040204" pitchFamily="50" charset="-128"/>
                <a:ea typeface="メイリオ" panose="020B0604030504040204" pitchFamily="50" charset="-128"/>
              </a:rPr>
              <a:t>は大丈夫だろうか</a:t>
            </a:r>
          </a:p>
        </p:txBody>
      </p:sp>
      <p:sp>
        <p:nvSpPr>
          <p:cNvPr id="5" name="字幕 4">
            <a:extLst>
              <a:ext uri="{FF2B5EF4-FFF2-40B4-BE49-F238E27FC236}">
                <a16:creationId xmlns:a16="http://schemas.microsoft.com/office/drawing/2014/main" id="{13B9DECD-B2F8-41E3-9B14-A9E15D09614B}"/>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2122906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03B99A-7F55-40CE-926F-08D012C6F0EF}"/>
              </a:ext>
            </a:extLst>
          </p:cNvPr>
          <p:cNvSpPr>
            <a:spLocks noGrp="1"/>
          </p:cNvSpPr>
          <p:nvPr>
            <p:ph type="ctrTitle"/>
          </p:nvPr>
        </p:nvSpPr>
        <p:spPr>
          <a:xfrm>
            <a:off x="123567" y="0"/>
            <a:ext cx="11944865" cy="1172829"/>
          </a:xfrm>
        </p:spPr>
        <p:txBody>
          <a:bodyPr/>
          <a:lstStyle/>
          <a:p>
            <a:r>
              <a:rPr kumimoji="1" lang="ja-JP" altLang="en-US" sz="4800" dirty="0">
                <a:latin typeface="メイリオ" panose="020B0604030504040204" pitchFamily="50" charset="-128"/>
                <a:ea typeface="メイリオ" panose="020B0604030504040204" pitchFamily="50" charset="-128"/>
              </a:rPr>
              <a:t>このまま気温上昇すると、海面が上昇して</a:t>
            </a:r>
          </a:p>
        </p:txBody>
      </p:sp>
      <p:sp>
        <p:nvSpPr>
          <p:cNvPr id="3" name="字幕 2">
            <a:extLst>
              <a:ext uri="{FF2B5EF4-FFF2-40B4-BE49-F238E27FC236}">
                <a16:creationId xmlns:a16="http://schemas.microsoft.com/office/drawing/2014/main" id="{CA133258-5442-4416-B8B9-4BBF37E652EB}"/>
              </a:ext>
            </a:extLst>
          </p:cNvPr>
          <p:cNvSpPr>
            <a:spLocks noGrp="1"/>
          </p:cNvSpPr>
          <p:nvPr>
            <p:ph type="subTitle" idx="1"/>
          </p:nvPr>
        </p:nvSpPr>
        <p:spPr/>
        <p:txBody>
          <a:bodyPr/>
          <a:lstStyle/>
          <a:p>
            <a:endParaRPr kumimoji="1" lang="ja-JP" altLang="en-US" dirty="0"/>
          </a:p>
        </p:txBody>
      </p:sp>
      <p:pic>
        <p:nvPicPr>
          <p:cNvPr id="5" name="図 4">
            <a:extLst>
              <a:ext uri="{FF2B5EF4-FFF2-40B4-BE49-F238E27FC236}">
                <a16:creationId xmlns:a16="http://schemas.microsoft.com/office/drawing/2014/main" id="{667DE895-D455-3DA7-ABC4-9C962C521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448" y="1040359"/>
            <a:ext cx="14741911" cy="7837599"/>
          </a:xfrm>
          <a:prstGeom prst="rect">
            <a:avLst/>
          </a:prstGeom>
        </p:spPr>
      </p:pic>
    </p:spTree>
    <p:extLst>
      <p:ext uri="{BB962C8B-B14F-4D97-AF65-F5344CB8AC3E}">
        <p14:creationId xmlns:p14="http://schemas.microsoft.com/office/powerpoint/2010/main" val="1694262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74DE9534-4118-42EE-8D45-A83FA1DC50CB}"/>
              </a:ext>
            </a:extLst>
          </p:cNvPr>
          <p:cNvSpPr>
            <a:spLocks noGrp="1"/>
          </p:cNvSpPr>
          <p:nvPr>
            <p:ph type="subTitle" idx="1"/>
          </p:nvPr>
        </p:nvSpPr>
        <p:spPr>
          <a:xfrm>
            <a:off x="1392194" y="1041078"/>
            <a:ext cx="9144000" cy="4775843"/>
          </a:xfrm>
        </p:spPr>
        <p:txBody>
          <a:bodyPr/>
          <a:lstStyle/>
          <a:p>
            <a:pPr algn="just"/>
            <a:r>
              <a:rPr lang="en-US" altLang="ja-JP" sz="4400" kern="100" dirty="0">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ja-JP" sz="4400" kern="100" dirty="0">
                <a:effectLst/>
                <a:latin typeface="メイリオ" panose="020B0604030504040204" pitchFamily="50" charset="-128"/>
                <a:ea typeface="メイリオ" panose="020B0604030504040204" pitchFamily="50" charset="-128"/>
                <a:cs typeface="Times New Roman" panose="02020603050405020304" pitchFamily="18" charset="0"/>
              </a:rPr>
              <a:t>℃上昇すると海面が</a:t>
            </a:r>
            <a:r>
              <a:rPr lang="en-US" altLang="ja-JP" sz="4400" kern="100" dirty="0">
                <a:effectLst/>
                <a:latin typeface="メイリオ" panose="020B0604030504040204" pitchFamily="50" charset="-128"/>
                <a:ea typeface="メイリオ" panose="020B0604030504040204" pitchFamily="50" charset="-128"/>
                <a:cs typeface="Times New Roman" panose="02020603050405020304" pitchFamily="18" charset="0"/>
              </a:rPr>
              <a:t>6m</a:t>
            </a:r>
            <a:r>
              <a:rPr lang="ja-JP" altLang="ja-JP" sz="4400" kern="100" dirty="0">
                <a:effectLst/>
                <a:latin typeface="メイリオ" panose="020B0604030504040204" pitchFamily="50" charset="-128"/>
                <a:ea typeface="メイリオ" panose="020B0604030504040204" pitchFamily="50" charset="-128"/>
                <a:cs typeface="Times New Roman" panose="02020603050405020304" pitchFamily="18" charset="0"/>
              </a:rPr>
              <a:t>上昇し、名古屋の</a:t>
            </a:r>
            <a:r>
              <a:rPr lang="en-US" altLang="ja-JP" sz="4400" kern="100" dirty="0">
                <a:effectLst/>
                <a:latin typeface="メイリオ" panose="020B0604030504040204" pitchFamily="50" charset="-128"/>
                <a:ea typeface="メイリオ" panose="020B0604030504040204" pitchFamily="50" charset="-128"/>
                <a:cs typeface="Times New Roman" panose="02020603050405020304" pitchFamily="18" charset="0"/>
              </a:rPr>
              <a:t>27%</a:t>
            </a:r>
            <a:r>
              <a:rPr lang="ja-JP" altLang="ja-JP" sz="4400" kern="100" dirty="0">
                <a:effectLst/>
                <a:latin typeface="メイリオ" panose="020B0604030504040204" pitchFamily="50" charset="-128"/>
                <a:ea typeface="メイリオ" panose="020B0604030504040204" pitchFamily="50" charset="-128"/>
                <a:cs typeface="Times New Roman" panose="02020603050405020304" pitchFamily="18" charset="0"/>
              </a:rPr>
              <a:t>が浸水する。</a:t>
            </a:r>
            <a:r>
              <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t>（注</a:t>
            </a:r>
            <a:r>
              <a:rPr lang="en-US"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t>（注</a:t>
            </a:r>
            <a:r>
              <a:rPr lang="en-US"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t>Ben Strauss</a:t>
            </a:r>
            <a:r>
              <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t>氏</a:t>
            </a:r>
            <a:r>
              <a:rPr lang="ja-JP" altLang="en-US" sz="20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t>https://www.afpbb.com/articles/-/3246019?page=2</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40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en-US" altLang="ja-JP" sz="4400" kern="100" dirty="0">
                <a:effectLst/>
                <a:latin typeface="メイリオ" panose="020B0604030504040204" pitchFamily="50" charset="-128"/>
                <a:ea typeface="メイリオ" panose="020B0604030504040204" pitchFamily="50" charset="-128"/>
                <a:cs typeface="Times New Roman" panose="02020603050405020304" pitchFamily="18" charset="0"/>
              </a:rPr>
              <a:t>21</a:t>
            </a:r>
            <a:r>
              <a:rPr lang="ja-JP" altLang="ja-JP" sz="4400" kern="100" dirty="0">
                <a:effectLst/>
                <a:latin typeface="メイリオ" panose="020B0604030504040204" pitchFamily="50" charset="-128"/>
                <a:ea typeface="メイリオ" panose="020B0604030504040204" pitchFamily="50" charset="-128"/>
                <a:cs typeface="Times New Roman" panose="02020603050405020304" pitchFamily="18" charset="0"/>
              </a:rPr>
              <a:t>世紀末の名古屋は、</a:t>
            </a:r>
            <a:r>
              <a:rPr lang="en-US" altLang="ja-JP" sz="4400" kern="100" dirty="0">
                <a:effectLst/>
                <a:latin typeface="メイリオ" panose="020B0604030504040204" pitchFamily="50" charset="-128"/>
                <a:ea typeface="メイリオ" panose="020B0604030504040204" pitchFamily="50" charset="-128"/>
                <a:cs typeface="Times New Roman" panose="02020603050405020304" pitchFamily="18" charset="0"/>
              </a:rPr>
              <a:t>8</a:t>
            </a:r>
            <a:r>
              <a:rPr lang="ja-JP" altLang="ja-JP" sz="4400" kern="100" dirty="0">
                <a:effectLst/>
                <a:latin typeface="メイリオ" panose="020B0604030504040204" pitchFamily="50" charset="-128"/>
                <a:ea typeface="メイリオ" panose="020B0604030504040204" pitchFamily="50" charset="-128"/>
                <a:cs typeface="Times New Roman" panose="02020603050405020304" pitchFamily="18" charset="0"/>
              </a:rPr>
              <a:t>月になると暑くて</a:t>
            </a:r>
            <a:r>
              <a:rPr lang="en-US" altLang="ja-JP" sz="4400" kern="100" dirty="0">
                <a:effectLst/>
                <a:latin typeface="メイリオ" panose="020B0604030504040204" pitchFamily="50" charset="-128"/>
                <a:ea typeface="メイリオ" panose="020B0604030504040204" pitchFamily="50" charset="-128"/>
                <a:cs typeface="Times New Roman" panose="02020603050405020304" pitchFamily="18" charset="0"/>
              </a:rPr>
              <a:t>20</a:t>
            </a:r>
            <a:r>
              <a:rPr lang="ja-JP" altLang="ja-JP" sz="4400" kern="100" dirty="0">
                <a:effectLst/>
                <a:latin typeface="メイリオ" panose="020B0604030504040204" pitchFamily="50" charset="-128"/>
                <a:ea typeface="メイリオ" panose="020B0604030504040204" pitchFamily="50" charset="-128"/>
                <a:cs typeface="Times New Roman" panose="02020603050405020304" pitchFamily="18" charset="0"/>
              </a:rPr>
              <a:t>日間は運動禁止レベル、安全な日は</a:t>
            </a:r>
            <a:r>
              <a:rPr lang="en-US" altLang="ja-JP" sz="4400" kern="100" dirty="0">
                <a:effectLst/>
                <a:latin typeface="メイリオ" panose="020B0604030504040204" pitchFamily="50" charset="-128"/>
                <a:ea typeface="メイリオ" panose="020B0604030504040204" pitchFamily="50" charset="-128"/>
                <a:cs typeface="Times New Roman" panose="02020603050405020304" pitchFamily="18" charset="0"/>
              </a:rPr>
              <a:t>1</a:t>
            </a:r>
            <a:r>
              <a:rPr lang="ja-JP" altLang="ja-JP" sz="4400" kern="100" dirty="0">
                <a:effectLst/>
                <a:latin typeface="メイリオ" panose="020B0604030504040204" pitchFamily="50" charset="-128"/>
                <a:ea typeface="メイリオ" panose="020B0604030504040204" pitchFamily="50" charset="-128"/>
                <a:cs typeface="Times New Roman" panose="02020603050405020304" pitchFamily="18" charset="0"/>
              </a:rPr>
              <a:t>日もなくなる。</a:t>
            </a:r>
            <a:r>
              <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（注</a:t>
            </a:r>
            <a:r>
              <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（注</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）：亀頭昭雄氏 （世界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2019.12-94</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ページ）</a:t>
            </a:r>
          </a:p>
          <a:p>
            <a:endParaRPr kumimoji="1" lang="ja-JP" altLang="en-US" dirty="0"/>
          </a:p>
        </p:txBody>
      </p:sp>
    </p:spTree>
    <p:extLst>
      <p:ext uri="{BB962C8B-B14F-4D97-AF65-F5344CB8AC3E}">
        <p14:creationId xmlns:p14="http://schemas.microsoft.com/office/powerpoint/2010/main" val="443843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E581B6-5FE5-4B99-A1D0-4E3C048F16EA}"/>
              </a:ext>
            </a:extLst>
          </p:cNvPr>
          <p:cNvSpPr>
            <a:spLocks noGrp="1"/>
          </p:cNvSpPr>
          <p:nvPr>
            <p:ph type="ctrTitle"/>
          </p:nvPr>
        </p:nvSpPr>
        <p:spPr>
          <a:xfrm>
            <a:off x="1397953" y="1337763"/>
            <a:ext cx="9144000" cy="1232530"/>
          </a:xfrm>
        </p:spPr>
        <p:txBody>
          <a:bodyPr/>
          <a:lstStyle/>
          <a:p>
            <a:r>
              <a:rPr lang="ja-JP" altLang="ja-JP" sz="6600" dirty="0">
                <a:effectLst/>
                <a:latin typeface="BIZ UDPゴシック" panose="020B0400000000000000" pitchFamily="50" charset="-128"/>
                <a:ea typeface="BIZ UDPゴシック" panose="020B0400000000000000" pitchFamily="50" charset="-128"/>
                <a:cs typeface="Times New Roman" panose="02020603050405020304" pitchFamily="18" charset="0"/>
              </a:rPr>
              <a:t>パリ協定</a:t>
            </a:r>
            <a:r>
              <a:rPr lang="en-US" altLang="ja-JP" sz="66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br>
              <a:rPr lang="en-US" altLang="ja-JP" sz="6600" dirty="0">
                <a:effectLst/>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ja-JP" sz="6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世界の目標は</a:t>
            </a:r>
            <a:r>
              <a:rPr lang="en-US" altLang="ja-JP" sz="6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1.5℃</a:t>
            </a:r>
            <a:endParaRPr kumimoji="1" lang="ja-JP" altLang="en-US" sz="6600" dirty="0">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DEEDC1DE-6670-4D9B-B050-5B80B7BA772C}"/>
              </a:ext>
            </a:extLst>
          </p:cNvPr>
          <p:cNvSpPr>
            <a:spLocks noGrp="1"/>
          </p:cNvSpPr>
          <p:nvPr>
            <p:ph type="subTitle" idx="1"/>
          </p:nvPr>
        </p:nvSpPr>
        <p:spPr>
          <a:xfrm>
            <a:off x="884305" y="3063550"/>
            <a:ext cx="10860066" cy="3794450"/>
          </a:xfrm>
        </p:spPr>
        <p:txBody>
          <a:bodyPr/>
          <a:lstStyle/>
          <a:p>
            <a:pPr algn="l"/>
            <a:r>
              <a:rPr lang="ja-JP" altLang="en-US" sz="4000" kern="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4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気温上昇を産業革命前と比べて</a:t>
            </a:r>
            <a:r>
              <a:rPr lang="en-US" altLang="ja-JP" sz="4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ja-JP" sz="4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℃より十分低く、できれば</a:t>
            </a:r>
            <a:r>
              <a:rPr lang="en-US" altLang="ja-JP" sz="4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1.5</a:t>
            </a:r>
            <a:r>
              <a:rPr lang="ja-JP" altLang="ja-JP" sz="4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℃に抑えることを目標にする合意。</a:t>
            </a:r>
          </a:p>
          <a:p>
            <a:pPr algn="l"/>
            <a:r>
              <a:rPr lang="ja-JP" altLang="ja-JP" sz="4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・のちに（</a:t>
            </a:r>
            <a:r>
              <a:rPr lang="en-US" altLang="ja-JP" sz="4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2018 </a:t>
            </a:r>
            <a:r>
              <a:rPr lang="ja-JP" altLang="ja-JP" sz="4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4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IPCC</a:t>
            </a:r>
            <a:r>
              <a:rPr lang="ja-JP" altLang="ja-JP" sz="4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が</a:t>
            </a:r>
            <a:r>
              <a:rPr lang="en-US" altLang="ja-JP" sz="4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ja-JP" sz="4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では不十分、</a:t>
            </a:r>
            <a:r>
              <a:rPr lang="en-US" altLang="ja-JP" sz="4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1.5℃</a:t>
            </a:r>
            <a:r>
              <a:rPr lang="ja-JP" altLang="ja-JP" sz="4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未満に抑えないといけないと報告したので、</a:t>
            </a:r>
            <a:r>
              <a:rPr lang="ja-JP" altLang="ja-JP" sz="40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世界の目標は</a:t>
            </a:r>
            <a:r>
              <a:rPr lang="en-US" altLang="ja-JP" sz="40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1.5℃</a:t>
            </a:r>
            <a:r>
              <a:rPr lang="ja-JP" altLang="ja-JP" sz="4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になった。</a:t>
            </a:r>
          </a:p>
          <a:p>
            <a:endParaRPr kumimoji="1" lang="ja-JP" altLang="en-US" dirty="0"/>
          </a:p>
        </p:txBody>
      </p:sp>
    </p:spTree>
    <p:extLst>
      <p:ext uri="{BB962C8B-B14F-4D97-AF65-F5344CB8AC3E}">
        <p14:creationId xmlns:p14="http://schemas.microsoft.com/office/powerpoint/2010/main" val="3755418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4B2583B-F856-9B6A-4EF3-39C5FA8A7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985" y="0"/>
            <a:ext cx="6596030" cy="6858000"/>
          </a:xfrm>
          <a:prstGeom prst="rect">
            <a:avLst/>
          </a:prstGeom>
        </p:spPr>
      </p:pic>
    </p:spTree>
    <p:extLst>
      <p:ext uri="{BB962C8B-B14F-4D97-AF65-F5344CB8AC3E}">
        <p14:creationId xmlns:p14="http://schemas.microsoft.com/office/powerpoint/2010/main" val="56755432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1D3506-3D7A-D2F1-798F-9810A4C03CE3}"/>
              </a:ext>
            </a:extLst>
          </p:cNvPr>
          <p:cNvSpPr txBox="1">
            <a:spLocks/>
          </p:cNvSpPr>
          <p:nvPr/>
        </p:nvSpPr>
        <p:spPr>
          <a:xfrm>
            <a:off x="593766" y="1229676"/>
            <a:ext cx="11174681" cy="404613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rtl="0"/>
            <a:r>
              <a:rPr lang="ja-JP" altLang="en-US" sz="4800" b="0" i="0" dirty="0">
                <a:solidFill>
                  <a:srgbClr val="141414"/>
                </a:solidFill>
                <a:effectLst/>
                <a:latin typeface="BIZ UDPゴシック" panose="020B0400000000000000" pitchFamily="50" charset="-128"/>
                <a:ea typeface="BIZ UDPゴシック" panose="020B0400000000000000" pitchFamily="50" charset="-128"/>
              </a:rPr>
              <a:t>気温上昇を</a:t>
            </a:r>
            <a:r>
              <a:rPr lang="en-US" altLang="ja-JP" sz="4800" b="0" i="0" dirty="0">
                <a:solidFill>
                  <a:srgbClr val="141414"/>
                </a:solidFill>
                <a:effectLst/>
                <a:latin typeface="BIZ UDPゴシック" panose="020B0400000000000000" pitchFamily="50" charset="-128"/>
                <a:ea typeface="BIZ UDPゴシック" panose="020B0400000000000000" pitchFamily="50" charset="-128"/>
              </a:rPr>
              <a:t>1.5</a:t>
            </a:r>
            <a:r>
              <a:rPr lang="ja-JP" altLang="en-US" sz="4800" b="0" i="0" dirty="0">
                <a:solidFill>
                  <a:srgbClr val="141414"/>
                </a:solidFill>
                <a:effectLst/>
                <a:latin typeface="BIZ UDPゴシック" panose="020B0400000000000000" pitchFamily="50" charset="-128"/>
                <a:ea typeface="BIZ UDPゴシック" panose="020B0400000000000000" pitchFamily="50" charset="-128"/>
              </a:rPr>
              <a:t>度に抑えるには</a:t>
            </a:r>
            <a:endParaRPr lang="en-US" altLang="ja-JP" sz="4800" b="0" i="0" dirty="0">
              <a:solidFill>
                <a:srgbClr val="141414"/>
              </a:solidFill>
              <a:effectLst/>
              <a:latin typeface="BIZ UDPゴシック" panose="020B0400000000000000" pitchFamily="50" charset="-128"/>
              <a:ea typeface="BIZ UDPゴシック" panose="020B0400000000000000" pitchFamily="50" charset="-128"/>
            </a:endParaRPr>
          </a:p>
          <a:p>
            <a:pPr algn="l" rtl="0"/>
            <a:r>
              <a:rPr lang="ja-JP" altLang="en-US" sz="4800" b="0" i="0" dirty="0">
                <a:solidFill>
                  <a:srgbClr val="141414"/>
                </a:solidFill>
                <a:effectLst/>
                <a:latin typeface="BIZ UDPゴシック" panose="020B0400000000000000" pitchFamily="50" charset="-128"/>
                <a:ea typeface="BIZ UDPゴシック" panose="020B0400000000000000" pitchFamily="50" charset="-128"/>
              </a:rPr>
              <a:t>炭素排出量を</a:t>
            </a:r>
            <a:r>
              <a:rPr lang="en-US" altLang="ja-JP" sz="4800" b="0" i="0" dirty="0">
                <a:solidFill>
                  <a:srgbClr val="141414"/>
                </a:solidFill>
                <a:effectLst/>
                <a:latin typeface="BIZ UDPゴシック" panose="020B0400000000000000" pitchFamily="50" charset="-128"/>
                <a:ea typeface="BIZ UDPゴシック" panose="020B0400000000000000" pitchFamily="50" charset="-128"/>
              </a:rPr>
              <a:t>2030</a:t>
            </a:r>
            <a:r>
              <a:rPr lang="ja-JP" altLang="en-US" sz="4800" b="0" i="0" dirty="0">
                <a:solidFill>
                  <a:srgbClr val="141414"/>
                </a:solidFill>
                <a:effectLst/>
                <a:latin typeface="BIZ UDPゴシック" panose="020B0400000000000000" pitchFamily="50" charset="-128"/>
                <a:ea typeface="BIZ UDPゴシック" panose="020B0400000000000000" pitchFamily="50" charset="-128"/>
              </a:rPr>
              <a:t>年までに</a:t>
            </a:r>
            <a:r>
              <a:rPr lang="en-US" altLang="ja-JP" sz="4800" b="0" i="0" dirty="0">
                <a:solidFill>
                  <a:srgbClr val="141414"/>
                </a:solidFill>
                <a:effectLst/>
                <a:latin typeface="BIZ UDPゴシック" panose="020B0400000000000000" pitchFamily="50" charset="-128"/>
                <a:ea typeface="BIZ UDPゴシック" panose="020B0400000000000000" pitchFamily="50" charset="-128"/>
              </a:rPr>
              <a:t>45%</a:t>
            </a:r>
            <a:r>
              <a:rPr lang="ja-JP" altLang="en-US" sz="4800" b="0" i="0" dirty="0">
                <a:solidFill>
                  <a:srgbClr val="141414"/>
                </a:solidFill>
                <a:effectLst/>
                <a:latin typeface="BIZ UDPゴシック" panose="020B0400000000000000" pitchFamily="50" charset="-128"/>
                <a:ea typeface="BIZ UDPゴシック" panose="020B0400000000000000" pitchFamily="50" charset="-128"/>
              </a:rPr>
              <a:t>削減することが必要。</a:t>
            </a:r>
            <a:endParaRPr lang="en-US" altLang="ja-JP" sz="4800" b="0" i="0" dirty="0">
              <a:solidFill>
                <a:srgbClr val="141414"/>
              </a:solidFill>
              <a:effectLst/>
              <a:latin typeface="BIZ UDPゴシック" panose="020B0400000000000000" pitchFamily="50" charset="-128"/>
              <a:ea typeface="BIZ UDPゴシック" panose="020B0400000000000000" pitchFamily="50" charset="-128"/>
            </a:endParaRPr>
          </a:p>
          <a:p>
            <a:pPr algn="l" rtl="0"/>
            <a:endParaRPr lang="en-US" altLang="ja-JP" sz="4800" b="0" i="0" dirty="0">
              <a:solidFill>
                <a:srgbClr val="141414"/>
              </a:solidFill>
              <a:effectLst/>
              <a:latin typeface="BIZ UDPゴシック" panose="020B0400000000000000" pitchFamily="50" charset="-128"/>
              <a:ea typeface="BIZ UDPゴシック" panose="020B0400000000000000" pitchFamily="50" charset="-128"/>
            </a:endParaRPr>
          </a:p>
          <a:p>
            <a:pPr algn="l" rtl="0"/>
            <a:r>
              <a:rPr lang="ja-JP" altLang="en-US" sz="4800" dirty="0">
                <a:solidFill>
                  <a:srgbClr val="141414"/>
                </a:solidFill>
                <a:latin typeface="BIZ UDPゴシック" panose="020B0400000000000000" pitchFamily="50" charset="-128"/>
                <a:ea typeface="BIZ UDPゴシック" panose="020B0400000000000000" pitchFamily="50" charset="-128"/>
              </a:rPr>
              <a:t>今の</a:t>
            </a:r>
            <a:r>
              <a:rPr lang="ja-JP" altLang="en-US" sz="4800" b="0" i="0" dirty="0">
                <a:solidFill>
                  <a:srgbClr val="141414"/>
                </a:solidFill>
                <a:effectLst/>
                <a:latin typeface="BIZ UDPゴシック" panose="020B0400000000000000" pitchFamily="50" charset="-128"/>
                <a:ea typeface="BIZ UDPゴシック" panose="020B0400000000000000" pitchFamily="50" charset="-128"/>
              </a:rPr>
              <a:t>取り組みでは、</a:t>
            </a:r>
            <a:r>
              <a:rPr lang="en-US" altLang="ja-JP" sz="4800" b="0" i="0" dirty="0">
                <a:solidFill>
                  <a:srgbClr val="141414"/>
                </a:solidFill>
                <a:effectLst/>
                <a:latin typeface="BIZ UDPゴシック" panose="020B0400000000000000" pitchFamily="50" charset="-128"/>
                <a:ea typeface="BIZ UDPゴシック" panose="020B0400000000000000" pitchFamily="50" charset="-128"/>
              </a:rPr>
              <a:t>1</a:t>
            </a:r>
            <a:r>
              <a:rPr lang="ja-JP" altLang="en-US" sz="4800" b="0" i="0" dirty="0">
                <a:solidFill>
                  <a:srgbClr val="141414"/>
                </a:solidFill>
                <a:effectLst/>
                <a:latin typeface="BIZ UDPゴシック" panose="020B0400000000000000" pitchFamily="50" charset="-128"/>
                <a:ea typeface="BIZ UDPゴシック" panose="020B0400000000000000" pitchFamily="50" charset="-128"/>
              </a:rPr>
              <a:t>％未満しか減らない。</a:t>
            </a:r>
            <a:endParaRPr lang="en-US" altLang="ja-JP" sz="4800" b="0" i="0" dirty="0">
              <a:solidFill>
                <a:srgbClr val="141414"/>
              </a:solidFill>
              <a:effectLst/>
              <a:latin typeface="BIZ UDPゴシック" panose="020B0400000000000000" pitchFamily="50" charset="-128"/>
              <a:ea typeface="BIZ UDPゴシック" panose="020B0400000000000000" pitchFamily="50" charset="-128"/>
            </a:endParaRPr>
          </a:p>
          <a:p>
            <a:pPr algn="l" rtl="0"/>
            <a:endParaRPr lang="ja-JP" altLang="en-US" sz="4800" b="0" i="0" dirty="0">
              <a:solidFill>
                <a:srgbClr val="141414"/>
              </a:solidFill>
              <a:effectLst/>
              <a:latin typeface="BIZ UDPゴシック" panose="020B0400000000000000" pitchFamily="50" charset="-128"/>
              <a:ea typeface="BIZ UDPゴシック" panose="020B0400000000000000" pitchFamily="50" charset="-128"/>
            </a:endParaRPr>
          </a:p>
          <a:p>
            <a:pPr algn="l" rtl="0"/>
            <a:r>
              <a:rPr lang="ja-JP" altLang="en-US" sz="4800" b="0" i="0" dirty="0">
                <a:solidFill>
                  <a:srgbClr val="141414"/>
                </a:solidFill>
                <a:effectLst/>
                <a:latin typeface="BIZ UDPゴシック" panose="020B0400000000000000" pitchFamily="50" charset="-128"/>
                <a:ea typeface="BIZ UDPゴシック" panose="020B0400000000000000" pitchFamily="50" charset="-128"/>
              </a:rPr>
              <a:t>今世紀中に</a:t>
            </a:r>
            <a:r>
              <a:rPr lang="en-US" altLang="ja-JP" sz="4800" b="0" i="0" dirty="0">
                <a:solidFill>
                  <a:srgbClr val="141414"/>
                </a:solidFill>
                <a:effectLst/>
                <a:latin typeface="BIZ UDPゴシック" panose="020B0400000000000000" pitchFamily="50" charset="-128"/>
                <a:ea typeface="BIZ UDPゴシック" panose="020B0400000000000000" pitchFamily="50" charset="-128"/>
              </a:rPr>
              <a:t>2.8</a:t>
            </a:r>
            <a:r>
              <a:rPr lang="ja-JP" altLang="en-US" sz="4800" b="0" i="0" dirty="0">
                <a:solidFill>
                  <a:srgbClr val="141414"/>
                </a:solidFill>
                <a:effectLst/>
                <a:latin typeface="BIZ UDPゴシック" panose="020B0400000000000000" pitchFamily="50" charset="-128"/>
                <a:ea typeface="BIZ UDPゴシック" panose="020B0400000000000000" pitchFamily="50" charset="-128"/>
              </a:rPr>
              <a:t>度上昇するだろう！</a:t>
            </a:r>
          </a:p>
        </p:txBody>
      </p:sp>
    </p:spTree>
    <p:extLst>
      <p:ext uri="{BB962C8B-B14F-4D97-AF65-F5344CB8AC3E}">
        <p14:creationId xmlns:p14="http://schemas.microsoft.com/office/powerpoint/2010/main" val="10410271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4749AC-AA12-4E07-A766-16661C8715C0}"/>
              </a:ext>
            </a:extLst>
          </p:cNvPr>
          <p:cNvSpPr>
            <a:spLocks noGrp="1"/>
          </p:cNvSpPr>
          <p:nvPr>
            <p:ph type="ctrTitle"/>
          </p:nvPr>
        </p:nvSpPr>
        <p:spPr>
          <a:xfrm>
            <a:off x="334297" y="207963"/>
            <a:ext cx="11759380" cy="2387600"/>
          </a:xfrm>
        </p:spPr>
        <p:txBody>
          <a:bodyPr/>
          <a:lstStyle/>
          <a:p>
            <a:r>
              <a:rPr kumimoji="1" lang="ja-JP" altLang="en-US" b="1" dirty="0">
                <a:latin typeface="UD デジタル 教科書体 N-B" panose="02020700000000000000" pitchFamily="17" charset="-128"/>
                <a:ea typeface="UD デジタル 教科書体 N-B" panose="02020700000000000000" pitchFamily="17" charset="-128"/>
              </a:rPr>
              <a:t>故 中村哲医師が闘っていたのは気候変動</a:t>
            </a:r>
          </a:p>
        </p:txBody>
      </p:sp>
      <p:sp>
        <p:nvSpPr>
          <p:cNvPr id="3" name="字幕 2">
            <a:extLst>
              <a:ext uri="{FF2B5EF4-FFF2-40B4-BE49-F238E27FC236}">
                <a16:creationId xmlns:a16="http://schemas.microsoft.com/office/drawing/2014/main" id="{5317760A-94D8-408F-8D29-8BDFB3B85BDC}"/>
              </a:ext>
            </a:extLst>
          </p:cNvPr>
          <p:cNvSpPr>
            <a:spLocks noGrp="1"/>
          </p:cNvSpPr>
          <p:nvPr>
            <p:ph type="subTitle" idx="1"/>
          </p:nvPr>
        </p:nvSpPr>
        <p:spPr>
          <a:xfrm>
            <a:off x="7737986" y="3185652"/>
            <a:ext cx="4355691" cy="3672348"/>
          </a:xfrm>
        </p:spPr>
        <p:txBody>
          <a:bodyPr/>
          <a:lstStyle/>
          <a:p>
            <a:pPr algn="l"/>
            <a:r>
              <a:rPr lang="ja-JP" altLang="en-US" sz="3200" b="1" i="0" dirty="0">
                <a:solidFill>
                  <a:srgbClr val="000000"/>
                </a:solidFill>
                <a:effectLst/>
                <a:latin typeface="Gelasio"/>
              </a:rPr>
              <a:t>●アフガニスタンで進む温暖化と沙漠化</a:t>
            </a:r>
            <a:endParaRPr lang="en-US" altLang="ja-JP" sz="3200" b="1" i="0" dirty="0">
              <a:solidFill>
                <a:srgbClr val="000000"/>
              </a:solidFill>
              <a:effectLst/>
              <a:latin typeface="Gelasio"/>
            </a:endParaRPr>
          </a:p>
          <a:p>
            <a:pPr algn="l"/>
            <a:endParaRPr lang="en-US" altLang="ja-JP" sz="3200" b="0" i="0" dirty="0">
              <a:solidFill>
                <a:srgbClr val="000000"/>
              </a:solidFill>
              <a:effectLst/>
              <a:latin typeface="Gelasio"/>
            </a:endParaRPr>
          </a:p>
          <a:p>
            <a:pPr algn="l"/>
            <a:r>
              <a:rPr lang="ja-JP" altLang="en-US" sz="3200" b="0" i="0" dirty="0">
                <a:solidFill>
                  <a:srgbClr val="000000"/>
                </a:solidFill>
                <a:effectLst/>
                <a:latin typeface="Gelasio"/>
              </a:rPr>
              <a:t>約１・８度気温が上昇</a:t>
            </a:r>
            <a:endParaRPr lang="en-US" altLang="ja-JP" sz="3200" b="0" i="0" dirty="0">
              <a:solidFill>
                <a:srgbClr val="000000"/>
              </a:solidFill>
              <a:effectLst/>
              <a:latin typeface="Gelasio"/>
            </a:endParaRPr>
          </a:p>
          <a:p>
            <a:pPr algn="l"/>
            <a:r>
              <a:rPr lang="ja-JP" altLang="en-US" sz="3200" b="0" i="0" dirty="0">
                <a:solidFill>
                  <a:srgbClr val="000000"/>
                </a:solidFill>
                <a:effectLst/>
                <a:latin typeface="Gelasio"/>
              </a:rPr>
              <a:t>他の地域の約２倍の速さで温暖化</a:t>
            </a:r>
            <a:endParaRPr kumimoji="1" lang="en-US" altLang="ja-JP" dirty="0"/>
          </a:p>
          <a:p>
            <a:endParaRPr kumimoji="1" lang="ja-JP" altLang="en-US" dirty="0"/>
          </a:p>
        </p:txBody>
      </p:sp>
      <p:pic>
        <p:nvPicPr>
          <p:cNvPr id="5" name="図 4">
            <a:extLst>
              <a:ext uri="{FF2B5EF4-FFF2-40B4-BE49-F238E27FC236}">
                <a16:creationId xmlns:a16="http://schemas.microsoft.com/office/drawing/2014/main" id="{E185D797-F7FF-4629-B7CE-88D6E0ECC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67" y="2733982"/>
            <a:ext cx="7331587" cy="4124018"/>
          </a:xfrm>
          <a:prstGeom prst="rect">
            <a:avLst/>
          </a:prstGeom>
        </p:spPr>
      </p:pic>
    </p:spTree>
    <p:extLst>
      <p:ext uri="{BB962C8B-B14F-4D97-AF65-F5344CB8AC3E}">
        <p14:creationId xmlns:p14="http://schemas.microsoft.com/office/powerpoint/2010/main" val="2844716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F16C134-9737-402E-BC14-018743C12095}"/>
              </a:ext>
            </a:extLst>
          </p:cNvPr>
          <p:cNvSpPr>
            <a:spLocks noGrp="1"/>
          </p:cNvSpPr>
          <p:nvPr>
            <p:ph type="subTitle" idx="1"/>
          </p:nvPr>
        </p:nvSpPr>
        <p:spPr>
          <a:xfrm>
            <a:off x="1449858" y="397409"/>
            <a:ext cx="10048569" cy="6243484"/>
          </a:xfrm>
        </p:spPr>
        <p:txBody>
          <a:bodyPr/>
          <a:lstStyle/>
          <a:p>
            <a:pPr algn="l"/>
            <a:r>
              <a:rPr lang="ja-JP" altLang="en-US" sz="4000" b="0" i="0" dirty="0">
                <a:solidFill>
                  <a:srgbClr val="333333"/>
                </a:solidFill>
                <a:effectLst/>
                <a:latin typeface="ヒラギノ角ゴ Pro W3"/>
              </a:rPr>
              <a:t>アフガニスタンは、もともとは農業大国。人口の</a:t>
            </a:r>
            <a:r>
              <a:rPr lang="en-US" altLang="ja-JP" sz="4000" b="0" i="0" dirty="0">
                <a:solidFill>
                  <a:srgbClr val="333333"/>
                </a:solidFill>
                <a:effectLst/>
                <a:latin typeface="ヒラギノ角ゴ Pro W3"/>
              </a:rPr>
              <a:t>8</a:t>
            </a:r>
            <a:r>
              <a:rPr lang="ja-JP" altLang="en-US" sz="4000" b="0" i="0" dirty="0">
                <a:solidFill>
                  <a:srgbClr val="333333"/>
                </a:solidFill>
                <a:effectLst/>
                <a:latin typeface="ヒラギノ角ゴ Pro W3"/>
              </a:rPr>
              <a:t>割が農民だった。</a:t>
            </a:r>
            <a:endParaRPr lang="en-US" altLang="ja-JP" sz="4000" b="0" i="0" dirty="0">
              <a:solidFill>
                <a:srgbClr val="333333"/>
              </a:solidFill>
              <a:effectLst/>
              <a:latin typeface="ヒラギノ角ゴ Pro W3"/>
            </a:endParaRPr>
          </a:p>
          <a:p>
            <a:pPr algn="l"/>
            <a:r>
              <a:rPr lang="ja-JP" altLang="en-US" sz="4000" b="0" i="0" dirty="0">
                <a:solidFill>
                  <a:srgbClr val="333333"/>
                </a:solidFill>
                <a:effectLst/>
                <a:latin typeface="ヒラギノ角ゴ Pro W3"/>
              </a:rPr>
              <a:t>だが、</a:t>
            </a:r>
            <a:r>
              <a:rPr lang="en-US" altLang="ja-JP" sz="4000" b="0" i="0" dirty="0">
                <a:solidFill>
                  <a:srgbClr val="333333"/>
                </a:solidFill>
                <a:effectLst/>
                <a:latin typeface="ヒラギノ角ゴ Pro W3"/>
              </a:rPr>
              <a:t>2000</a:t>
            </a:r>
            <a:r>
              <a:rPr lang="ja-JP" altLang="en-US" sz="4000" b="0" i="0" dirty="0">
                <a:solidFill>
                  <a:srgbClr val="333333"/>
                </a:solidFill>
                <a:effectLst/>
                <a:latin typeface="ヒラギノ角ゴ Pro W3"/>
              </a:rPr>
              <a:t>年前後から干ばつが頻発。</a:t>
            </a:r>
            <a:endParaRPr lang="en-US" altLang="ja-JP" sz="4000" b="0" i="0" dirty="0">
              <a:solidFill>
                <a:srgbClr val="333333"/>
              </a:solidFill>
              <a:effectLst/>
              <a:latin typeface="ヒラギノ角ゴ Pro W3"/>
            </a:endParaRPr>
          </a:p>
          <a:p>
            <a:pPr algn="l"/>
            <a:r>
              <a:rPr lang="en-US" altLang="ja-JP" sz="4000" b="0" i="0" dirty="0">
                <a:solidFill>
                  <a:srgbClr val="333333"/>
                </a:solidFill>
                <a:effectLst/>
                <a:latin typeface="ヒラギノ角ゴ Pro W3"/>
              </a:rPr>
              <a:t>3000</a:t>
            </a:r>
            <a:r>
              <a:rPr lang="ja-JP" altLang="en-US" sz="4000" b="0" i="0" dirty="0">
                <a:solidFill>
                  <a:srgbClr val="333333"/>
                </a:solidFill>
                <a:effectLst/>
                <a:latin typeface="ヒラギノ角ゴ Pro W3"/>
              </a:rPr>
              <a:t>～</a:t>
            </a:r>
            <a:r>
              <a:rPr lang="en-US" altLang="ja-JP" sz="4000" b="0" i="0" dirty="0">
                <a:solidFill>
                  <a:srgbClr val="333333"/>
                </a:solidFill>
                <a:effectLst/>
                <a:latin typeface="ヒラギノ角ゴ Pro W3"/>
              </a:rPr>
              <a:t>4000</a:t>
            </a:r>
            <a:r>
              <a:rPr lang="ja-JP" altLang="en-US" sz="4000" b="0" i="0" dirty="0">
                <a:solidFill>
                  <a:srgbClr val="333333"/>
                </a:solidFill>
                <a:effectLst/>
                <a:latin typeface="ヒラギノ角ゴ Pro W3"/>
              </a:rPr>
              <a:t>メートル級の山岳地帯の雪解け水が気温上昇のため一気に流れてしまう。深刻な水不足に悩まされ続けている。</a:t>
            </a:r>
            <a:endParaRPr lang="en-US" altLang="ja-JP" sz="4000" b="0" i="0" dirty="0">
              <a:solidFill>
                <a:srgbClr val="333333"/>
              </a:solidFill>
              <a:effectLst/>
              <a:latin typeface="ヒラギノ角ゴ Pro W3"/>
            </a:endParaRPr>
          </a:p>
          <a:p>
            <a:pPr algn="l"/>
            <a:endParaRPr lang="en-US" altLang="ja-JP" sz="4000" b="0" i="0" dirty="0">
              <a:solidFill>
                <a:srgbClr val="333333"/>
              </a:solidFill>
              <a:effectLst/>
              <a:latin typeface="ヒラギノ角ゴ Pro W3"/>
            </a:endParaRPr>
          </a:p>
          <a:p>
            <a:pPr algn="l"/>
            <a:r>
              <a:rPr lang="en-US" altLang="ja-JP" sz="4000" b="0" i="0" dirty="0">
                <a:solidFill>
                  <a:srgbClr val="333333"/>
                </a:solidFill>
                <a:effectLst/>
                <a:latin typeface="ヒラギノ角ゴ Pro W3"/>
              </a:rPr>
              <a:t>2018</a:t>
            </a:r>
            <a:r>
              <a:rPr lang="ja-JP" altLang="en-US" sz="4000" b="0" i="0" dirty="0">
                <a:solidFill>
                  <a:srgbClr val="333333"/>
                </a:solidFill>
                <a:effectLst/>
                <a:latin typeface="ヒラギノ角ゴ Pro W3"/>
              </a:rPr>
              <a:t>年に</a:t>
            </a:r>
            <a:r>
              <a:rPr lang="ja-JP" altLang="en-US" sz="4000" b="0" i="0">
                <a:solidFill>
                  <a:srgbClr val="333333"/>
                </a:solidFill>
                <a:effectLst/>
                <a:latin typeface="ヒラギノ角ゴ Pro W3"/>
              </a:rPr>
              <a:t>は、</a:t>
            </a:r>
            <a:r>
              <a:rPr lang="ja-JP" altLang="en-US" sz="4000">
                <a:solidFill>
                  <a:srgbClr val="333333"/>
                </a:solidFill>
                <a:latin typeface="ヒラギノ角ゴ Pro W3"/>
              </a:rPr>
              <a:t>国</a:t>
            </a:r>
            <a:r>
              <a:rPr lang="ja-JP" altLang="en-US" sz="4000" b="0" i="0">
                <a:solidFill>
                  <a:srgbClr val="333333"/>
                </a:solidFill>
                <a:effectLst/>
                <a:latin typeface="ヒラギノ角ゴ Pro W3"/>
              </a:rPr>
              <a:t>土</a:t>
            </a:r>
            <a:r>
              <a:rPr lang="ja-JP" altLang="en-US" sz="4000" b="0" i="0" dirty="0">
                <a:solidFill>
                  <a:srgbClr val="333333"/>
                </a:solidFill>
                <a:effectLst/>
                <a:latin typeface="ヒラギノ角ゴ Pro W3"/>
              </a:rPr>
              <a:t>の約</a:t>
            </a:r>
            <a:r>
              <a:rPr lang="en-US" altLang="ja-JP" sz="4000" b="0" i="0" dirty="0">
                <a:solidFill>
                  <a:srgbClr val="333333"/>
                </a:solidFill>
                <a:effectLst/>
                <a:latin typeface="ヒラギノ角ゴ Pro W3"/>
              </a:rPr>
              <a:t>6</a:t>
            </a:r>
            <a:r>
              <a:rPr lang="ja-JP" altLang="en-US" sz="4000" b="0" i="0" dirty="0">
                <a:solidFill>
                  <a:srgbClr val="333333"/>
                </a:solidFill>
                <a:effectLst/>
                <a:latin typeface="ヒラギノ角ゴ Pro W3"/>
              </a:rPr>
              <a:t>割の地域で、極端な乾燥状態となった。もっとも深刻な</a:t>
            </a:r>
            <a:r>
              <a:rPr lang="en-US" altLang="ja-JP" sz="4000" b="0" i="0" dirty="0">
                <a:solidFill>
                  <a:srgbClr val="333333"/>
                </a:solidFill>
                <a:effectLst/>
                <a:latin typeface="ヒラギノ角ゴ Pro W3"/>
              </a:rPr>
              <a:t>10</a:t>
            </a:r>
            <a:r>
              <a:rPr lang="ja-JP" altLang="en-US" sz="4000" b="0" i="0" dirty="0">
                <a:solidFill>
                  <a:srgbClr val="333333"/>
                </a:solidFill>
                <a:effectLst/>
                <a:latin typeface="ヒラギノ角ゴ Pro W3"/>
              </a:rPr>
              <a:t>県では、水源の</a:t>
            </a:r>
            <a:r>
              <a:rPr lang="en-US" altLang="ja-JP" sz="4000" b="0" i="0" dirty="0">
                <a:solidFill>
                  <a:srgbClr val="333333"/>
                </a:solidFill>
                <a:effectLst/>
                <a:latin typeface="ヒラギノ角ゴ Pro W3"/>
              </a:rPr>
              <a:t>20</a:t>
            </a:r>
            <a:r>
              <a:rPr lang="ja-JP" altLang="en-US" sz="4000" b="0" i="0" dirty="0">
                <a:solidFill>
                  <a:srgbClr val="333333"/>
                </a:solidFill>
                <a:effectLst/>
                <a:latin typeface="ヒラギノ角ゴ Pro W3"/>
              </a:rPr>
              <a:t>％から</a:t>
            </a:r>
            <a:r>
              <a:rPr lang="en-US" altLang="ja-JP" sz="4000" b="0" i="0" dirty="0">
                <a:solidFill>
                  <a:srgbClr val="333333"/>
                </a:solidFill>
                <a:effectLst/>
                <a:latin typeface="ヒラギノ角ゴ Pro W3"/>
              </a:rPr>
              <a:t>30</a:t>
            </a:r>
            <a:r>
              <a:rPr lang="ja-JP" altLang="en-US" sz="4000" b="0" i="0" dirty="0">
                <a:solidFill>
                  <a:srgbClr val="333333"/>
                </a:solidFill>
                <a:effectLst/>
                <a:latin typeface="ヒラギノ角ゴ Pro W3"/>
              </a:rPr>
              <a:t>％が干上がった</a:t>
            </a:r>
            <a:endParaRPr kumimoji="1" lang="ja-JP" altLang="en-US" sz="4000" dirty="0"/>
          </a:p>
        </p:txBody>
      </p:sp>
    </p:spTree>
    <p:extLst>
      <p:ext uri="{BB962C8B-B14F-4D97-AF65-F5344CB8AC3E}">
        <p14:creationId xmlns:p14="http://schemas.microsoft.com/office/powerpoint/2010/main" val="1487501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9A5EBB9D-55BC-4EB6-9B7F-4E76AABE721E}"/>
              </a:ext>
            </a:extLst>
          </p:cNvPr>
          <p:cNvSpPr>
            <a:spLocks noGrp="1"/>
          </p:cNvSpPr>
          <p:nvPr>
            <p:ph type="subTitle" idx="1"/>
          </p:nvPr>
        </p:nvSpPr>
        <p:spPr>
          <a:xfrm>
            <a:off x="816077" y="530942"/>
            <a:ext cx="10933471" cy="6076334"/>
          </a:xfrm>
        </p:spPr>
        <p:txBody>
          <a:bodyPr/>
          <a:lstStyle/>
          <a:p>
            <a:pPr algn="l"/>
            <a:r>
              <a:rPr lang="ja-JP" altLang="en-US" sz="4400" b="0" i="0" dirty="0">
                <a:solidFill>
                  <a:srgbClr val="050505"/>
                </a:solidFill>
                <a:effectLst/>
                <a:latin typeface="Segoe UI Historic" panose="020B0502040204020203" pitchFamily="34" charset="0"/>
              </a:rPr>
              <a:t>「家族を食わせるために、米軍の傭兵になったり、タリバン派、反タリバン派の軍閥の傭兵になったりして、食わざるを得ないのです。</a:t>
            </a:r>
          </a:p>
          <a:p>
            <a:pPr algn="l"/>
            <a:endParaRPr lang="ja-JP" altLang="en-US" sz="4400" b="0" i="0" dirty="0">
              <a:solidFill>
                <a:srgbClr val="050505"/>
              </a:solidFill>
              <a:effectLst/>
              <a:latin typeface="Segoe UI Historic" panose="020B0502040204020203" pitchFamily="34" charset="0"/>
            </a:endParaRPr>
          </a:p>
          <a:p>
            <a:pPr algn="l"/>
            <a:r>
              <a:rPr lang="ja-JP" altLang="en-US" sz="4400" b="0" i="0" dirty="0">
                <a:solidFill>
                  <a:srgbClr val="050505"/>
                </a:solidFill>
                <a:effectLst/>
                <a:latin typeface="Segoe UI Historic" panose="020B0502040204020203" pitchFamily="34" charset="0"/>
              </a:rPr>
              <a:t>家族がみんな一緒にいて、飢饉に出会わずに、安心して、お腹いっぱい食べれれば、誰も戦争には行きません。」</a:t>
            </a:r>
          </a:p>
          <a:p>
            <a:endParaRPr kumimoji="1" lang="ja-JP" altLang="en-US" dirty="0"/>
          </a:p>
        </p:txBody>
      </p:sp>
    </p:spTree>
    <p:extLst>
      <p:ext uri="{BB962C8B-B14F-4D97-AF65-F5344CB8AC3E}">
        <p14:creationId xmlns:p14="http://schemas.microsoft.com/office/powerpoint/2010/main" val="3109406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0A0350-0C27-4121-AEB2-A93491418F56}"/>
              </a:ext>
            </a:extLst>
          </p:cNvPr>
          <p:cNvSpPr>
            <a:spLocks noGrp="1"/>
          </p:cNvSpPr>
          <p:nvPr>
            <p:ph type="ctrTitle"/>
          </p:nvPr>
        </p:nvSpPr>
        <p:spPr>
          <a:xfrm>
            <a:off x="490654" y="380807"/>
            <a:ext cx="10917044" cy="1219393"/>
          </a:xfrm>
        </p:spPr>
        <p:txBody>
          <a:bodyPr/>
          <a:lstStyle/>
          <a:p>
            <a:r>
              <a:rPr lang="ja-JP" altLang="en-US" sz="7200" dirty="0"/>
              <a:t>紛争の多発、平和の危機</a:t>
            </a:r>
          </a:p>
        </p:txBody>
      </p:sp>
      <p:sp>
        <p:nvSpPr>
          <p:cNvPr id="3" name="字幕 2">
            <a:extLst>
              <a:ext uri="{FF2B5EF4-FFF2-40B4-BE49-F238E27FC236}">
                <a16:creationId xmlns:a16="http://schemas.microsoft.com/office/drawing/2014/main" id="{9005FE63-9484-493F-AE26-523C44FD08B4}"/>
              </a:ext>
            </a:extLst>
          </p:cNvPr>
          <p:cNvSpPr>
            <a:spLocks noGrp="1"/>
          </p:cNvSpPr>
          <p:nvPr>
            <p:ph type="subTitle" idx="1"/>
          </p:nvPr>
        </p:nvSpPr>
        <p:spPr>
          <a:xfrm>
            <a:off x="490654" y="2486722"/>
            <a:ext cx="10177346" cy="2771078"/>
          </a:xfrm>
        </p:spPr>
        <p:txBody>
          <a:bodyPr/>
          <a:lstStyle/>
          <a:p>
            <a:r>
              <a:rPr lang="ja-JP" altLang="en-US" sz="6000" dirty="0"/>
              <a:t>真水を求めて、</a:t>
            </a:r>
            <a:endParaRPr lang="en-US" altLang="ja-JP" sz="6000" dirty="0"/>
          </a:p>
          <a:p>
            <a:r>
              <a:rPr lang="ja-JP" altLang="en-US" sz="6000" dirty="0"/>
              <a:t>天然資源を求めて</a:t>
            </a:r>
            <a:endParaRPr lang="en-US" altLang="ja-JP" sz="6000" dirty="0"/>
          </a:p>
          <a:p>
            <a:r>
              <a:rPr lang="ja-JP" altLang="en-US" sz="6000" dirty="0"/>
              <a:t>食料危機</a:t>
            </a:r>
            <a:endParaRPr lang="en-US" altLang="ja-JP" sz="6000" dirty="0"/>
          </a:p>
          <a:p>
            <a:r>
              <a:rPr lang="ja-JP" altLang="en-US" sz="6000" dirty="0"/>
              <a:t>気候難民、紛争による難民</a:t>
            </a:r>
            <a:endParaRPr lang="en-US" altLang="ja-JP" sz="6000" dirty="0"/>
          </a:p>
          <a:p>
            <a:endParaRPr lang="ja-JP" altLang="en-US" dirty="0"/>
          </a:p>
        </p:txBody>
      </p:sp>
    </p:spTree>
    <p:extLst>
      <p:ext uri="{BB962C8B-B14F-4D97-AF65-F5344CB8AC3E}">
        <p14:creationId xmlns:p14="http://schemas.microsoft.com/office/powerpoint/2010/main" val="1466599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25E168-5593-A0E7-3444-074A5ED930B2}"/>
              </a:ext>
            </a:extLst>
          </p:cNvPr>
          <p:cNvSpPr>
            <a:spLocks noGrp="1"/>
          </p:cNvSpPr>
          <p:nvPr>
            <p:ph type="ctrTitle"/>
          </p:nvPr>
        </p:nvSpPr>
        <p:spPr>
          <a:xfrm>
            <a:off x="1524000" y="1621126"/>
            <a:ext cx="9144000" cy="1074572"/>
          </a:xfrm>
        </p:spPr>
        <p:txBody>
          <a:bodyPr/>
          <a:lstStyle/>
          <a:p>
            <a:r>
              <a:rPr lang="ja-JP" altLang="en-US" sz="6600" dirty="0">
                <a:latin typeface="BIZ UDPゴシック" panose="020B0400000000000000" pitchFamily="50" charset="-128"/>
                <a:ea typeface="BIZ UDPゴシック" panose="020B0400000000000000" pitchFamily="50" charset="-128"/>
              </a:rPr>
              <a:t>気候正義とは：</a:t>
            </a:r>
            <a:br>
              <a:rPr lang="en-US" altLang="ja-JP" sz="6600" dirty="0">
                <a:latin typeface="BIZ UDPゴシック" panose="020B0400000000000000" pitchFamily="50" charset="-128"/>
                <a:ea typeface="BIZ UDPゴシック" panose="020B0400000000000000" pitchFamily="50" charset="-128"/>
              </a:rPr>
            </a:br>
            <a:r>
              <a:rPr lang="en-US" altLang="ja-JP" sz="6600" dirty="0">
                <a:latin typeface="BIZ UDPゴシック" panose="020B0400000000000000" pitchFamily="50" charset="-128"/>
                <a:ea typeface="BIZ UDPゴシック" panose="020B0400000000000000" pitchFamily="50" charset="-128"/>
              </a:rPr>
              <a:t>MAPA</a:t>
            </a:r>
            <a:r>
              <a:rPr lang="ja-JP" altLang="en-US" sz="6600" dirty="0">
                <a:latin typeface="BIZ UDPゴシック" panose="020B0400000000000000" pitchFamily="50" charset="-128"/>
                <a:ea typeface="BIZ UDPゴシック" panose="020B0400000000000000" pitchFamily="50" charset="-128"/>
              </a:rPr>
              <a:t>を救え！</a:t>
            </a:r>
          </a:p>
        </p:txBody>
      </p:sp>
      <p:sp>
        <p:nvSpPr>
          <p:cNvPr id="3" name="字幕 2">
            <a:extLst>
              <a:ext uri="{FF2B5EF4-FFF2-40B4-BE49-F238E27FC236}">
                <a16:creationId xmlns:a16="http://schemas.microsoft.com/office/drawing/2014/main" id="{1381C0E4-2CC5-EA30-7D4B-00073C656256}"/>
              </a:ext>
            </a:extLst>
          </p:cNvPr>
          <p:cNvSpPr>
            <a:spLocks noGrp="1"/>
          </p:cNvSpPr>
          <p:nvPr>
            <p:ph type="subTitle" idx="1"/>
          </p:nvPr>
        </p:nvSpPr>
        <p:spPr>
          <a:xfrm>
            <a:off x="1524000" y="3463142"/>
            <a:ext cx="9144000" cy="1487999"/>
          </a:xfrm>
        </p:spPr>
        <p:txBody>
          <a:bodyPr/>
          <a:lstStyle/>
          <a:p>
            <a:r>
              <a:rPr lang="en-US" altLang="ja-JP" sz="4000" dirty="0">
                <a:latin typeface="BIZ UDPゴシック" panose="020B0400000000000000" pitchFamily="50" charset="-128"/>
                <a:ea typeface="BIZ UDPゴシック" panose="020B0400000000000000" pitchFamily="50" charset="-128"/>
              </a:rPr>
              <a:t>Most</a:t>
            </a:r>
            <a:r>
              <a:rPr lang="ja-JP" altLang="en-US" sz="4000" dirty="0">
                <a:latin typeface="BIZ UDPゴシック" panose="020B0400000000000000" pitchFamily="50" charset="-128"/>
                <a:ea typeface="BIZ UDPゴシック" panose="020B0400000000000000" pitchFamily="50" charset="-128"/>
              </a:rPr>
              <a:t> </a:t>
            </a:r>
            <a:r>
              <a:rPr lang="en-US" altLang="ja-JP" sz="4000" dirty="0">
                <a:latin typeface="BIZ UDPゴシック" panose="020B0400000000000000" pitchFamily="50" charset="-128"/>
                <a:ea typeface="BIZ UDPゴシック" panose="020B0400000000000000" pitchFamily="50" charset="-128"/>
              </a:rPr>
              <a:t>Affected</a:t>
            </a:r>
            <a:r>
              <a:rPr lang="ja-JP" altLang="en-US" sz="4000" dirty="0">
                <a:latin typeface="BIZ UDPゴシック" panose="020B0400000000000000" pitchFamily="50" charset="-128"/>
                <a:ea typeface="BIZ UDPゴシック" panose="020B0400000000000000" pitchFamily="50" charset="-128"/>
              </a:rPr>
              <a:t> </a:t>
            </a:r>
            <a:r>
              <a:rPr lang="en-US" altLang="ja-JP" sz="4000" dirty="0">
                <a:latin typeface="BIZ UDPゴシック" panose="020B0400000000000000" pitchFamily="50" charset="-128"/>
                <a:ea typeface="BIZ UDPゴシック" panose="020B0400000000000000" pitchFamily="50" charset="-128"/>
              </a:rPr>
              <a:t>People</a:t>
            </a:r>
            <a:r>
              <a:rPr lang="ja-JP" altLang="en-US" sz="4000" dirty="0">
                <a:latin typeface="BIZ UDPゴシック" panose="020B0400000000000000" pitchFamily="50" charset="-128"/>
                <a:ea typeface="BIZ UDPゴシック" panose="020B0400000000000000" pitchFamily="50" charset="-128"/>
              </a:rPr>
              <a:t> </a:t>
            </a:r>
            <a:r>
              <a:rPr lang="en-US" altLang="ja-JP" sz="4000" dirty="0">
                <a:latin typeface="BIZ UDPゴシック" panose="020B0400000000000000" pitchFamily="50" charset="-128"/>
                <a:ea typeface="BIZ UDPゴシック" panose="020B0400000000000000" pitchFamily="50" charset="-128"/>
              </a:rPr>
              <a:t>and</a:t>
            </a:r>
            <a:r>
              <a:rPr lang="ja-JP" altLang="en-US" sz="4000" dirty="0">
                <a:latin typeface="BIZ UDPゴシック" panose="020B0400000000000000" pitchFamily="50" charset="-128"/>
                <a:ea typeface="BIZ UDPゴシック" panose="020B0400000000000000" pitchFamily="50" charset="-128"/>
              </a:rPr>
              <a:t> </a:t>
            </a:r>
            <a:r>
              <a:rPr lang="en-US" altLang="ja-JP" sz="4000" dirty="0">
                <a:latin typeface="BIZ UDPゴシック" panose="020B0400000000000000" pitchFamily="50" charset="-128"/>
                <a:ea typeface="BIZ UDPゴシック" panose="020B0400000000000000" pitchFamily="50" charset="-128"/>
              </a:rPr>
              <a:t>Area</a:t>
            </a:r>
          </a:p>
          <a:p>
            <a:r>
              <a:rPr lang="ja-JP" altLang="en-US" sz="4000" dirty="0">
                <a:latin typeface="BIZ UDPゴシック" panose="020B0400000000000000" pitchFamily="50" charset="-128"/>
                <a:ea typeface="BIZ UDPゴシック" panose="020B0400000000000000" pitchFamily="50" charset="-128"/>
              </a:rPr>
              <a:t>もっとも影響を受ける人々と地域</a:t>
            </a:r>
          </a:p>
        </p:txBody>
      </p:sp>
      <p:sp>
        <p:nvSpPr>
          <p:cNvPr id="4" name="字幕 2">
            <a:extLst>
              <a:ext uri="{FF2B5EF4-FFF2-40B4-BE49-F238E27FC236}">
                <a16:creationId xmlns:a16="http://schemas.microsoft.com/office/drawing/2014/main" id="{376D1E74-1CA8-5AF0-D8AD-7A980753E724}"/>
              </a:ext>
            </a:extLst>
          </p:cNvPr>
          <p:cNvSpPr txBox="1">
            <a:spLocks/>
          </p:cNvSpPr>
          <p:nvPr/>
        </p:nvSpPr>
        <p:spPr>
          <a:xfrm>
            <a:off x="1341863" y="5236874"/>
            <a:ext cx="9144000" cy="148799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6000" dirty="0">
                <a:latin typeface="BIZ UDPゴシック" panose="020B0400000000000000" pitchFamily="50" charset="-128"/>
                <a:ea typeface="BIZ UDPゴシック" panose="020B0400000000000000" pitchFamily="50" charset="-128"/>
              </a:rPr>
              <a:t>貧困層・途上国・未来世代</a:t>
            </a:r>
          </a:p>
        </p:txBody>
      </p:sp>
    </p:spTree>
    <p:extLst>
      <p:ext uri="{BB962C8B-B14F-4D97-AF65-F5344CB8AC3E}">
        <p14:creationId xmlns:p14="http://schemas.microsoft.com/office/powerpoint/2010/main" val="1128999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A30112D-DF6E-2E35-730A-1DB0D20F4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90" y="0"/>
            <a:ext cx="10694020" cy="6015386"/>
          </a:xfrm>
          <a:prstGeom prst="rect">
            <a:avLst/>
          </a:prstGeom>
        </p:spPr>
      </p:pic>
      <p:sp>
        <p:nvSpPr>
          <p:cNvPr id="2" name="字幕 2">
            <a:extLst>
              <a:ext uri="{FF2B5EF4-FFF2-40B4-BE49-F238E27FC236}">
                <a16:creationId xmlns:a16="http://schemas.microsoft.com/office/drawing/2014/main" id="{AC440D60-A9BF-539B-E4EE-FC262C92B89C}"/>
              </a:ext>
            </a:extLst>
          </p:cNvPr>
          <p:cNvSpPr txBox="1">
            <a:spLocks/>
          </p:cNvSpPr>
          <p:nvPr/>
        </p:nvSpPr>
        <p:spPr>
          <a:xfrm>
            <a:off x="1044497" y="6189122"/>
            <a:ext cx="9144000" cy="780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000" dirty="0">
                <a:hlinkClick r:id="rId3"/>
              </a:rPr>
              <a:t>https://readyfor.jp/projects/fff_cop_project?fbclid=IwAR1NnXDuvqhcR-AEjTgKD8a0nRaUo9YxEQrdOj7du1n0cUfA7fnjA0Lweco</a:t>
            </a:r>
            <a:endParaRPr lang="en-US" altLang="ja-JP" sz="2000" dirty="0"/>
          </a:p>
          <a:p>
            <a:endParaRPr lang="ja-JP" altLang="en-US" dirty="0"/>
          </a:p>
        </p:txBody>
      </p:sp>
    </p:spTree>
    <p:extLst>
      <p:ext uri="{BB962C8B-B14F-4D97-AF65-F5344CB8AC3E}">
        <p14:creationId xmlns:p14="http://schemas.microsoft.com/office/powerpoint/2010/main" val="35197030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0D2AE6A-0EB7-446F-CCBF-0CF018777A52}"/>
              </a:ext>
            </a:extLst>
          </p:cNvPr>
          <p:cNvSpPr txBox="1"/>
          <p:nvPr/>
        </p:nvSpPr>
        <p:spPr>
          <a:xfrm>
            <a:off x="1021276" y="0"/>
            <a:ext cx="10854047" cy="2308324"/>
          </a:xfrm>
          <a:prstGeom prst="rect">
            <a:avLst/>
          </a:prstGeom>
          <a:noFill/>
        </p:spPr>
        <p:txBody>
          <a:bodyPr wrap="square">
            <a:spAutoFit/>
          </a:bodyPr>
          <a:lstStyle/>
          <a:p>
            <a:pPr algn="l"/>
            <a:r>
              <a:rPr lang="en-US" altLang="ja-JP" sz="4800" b="1" i="0" dirty="0">
                <a:solidFill>
                  <a:srgbClr val="343B42"/>
                </a:solidFill>
                <a:effectLst/>
                <a:latin typeface="Roboto" panose="02000000000000000000" pitchFamily="2" charset="0"/>
              </a:rPr>
              <a:t>COP27:</a:t>
            </a:r>
          </a:p>
          <a:p>
            <a:pPr algn="l"/>
            <a:r>
              <a:rPr lang="ja-JP" altLang="en-US" sz="4800" b="1" i="0" dirty="0">
                <a:solidFill>
                  <a:srgbClr val="343B42"/>
                </a:solidFill>
                <a:effectLst/>
                <a:latin typeface="Roboto" panose="02000000000000000000" pitchFamily="2" charset="0"/>
              </a:rPr>
              <a:t>フライデーズ・フォー・フューチャー若者たちの目標</a:t>
            </a:r>
            <a:endParaRPr lang="en-US" altLang="ja-JP" sz="4800" b="1" i="0" dirty="0">
              <a:solidFill>
                <a:srgbClr val="343B42"/>
              </a:solidFill>
              <a:effectLst/>
              <a:latin typeface="Roboto" panose="02000000000000000000" pitchFamily="2" charset="0"/>
            </a:endParaRPr>
          </a:p>
        </p:txBody>
      </p:sp>
      <p:sp>
        <p:nvSpPr>
          <p:cNvPr id="4" name="テキスト ボックス 3">
            <a:extLst>
              <a:ext uri="{FF2B5EF4-FFF2-40B4-BE49-F238E27FC236}">
                <a16:creationId xmlns:a16="http://schemas.microsoft.com/office/drawing/2014/main" id="{1C5E56E6-4C48-F457-1F01-FC635BEDB9FA}"/>
              </a:ext>
            </a:extLst>
          </p:cNvPr>
          <p:cNvSpPr txBox="1"/>
          <p:nvPr/>
        </p:nvSpPr>
        <p:spPr>
          <a:xfrm>
            <a:off x="205839" y="2241438"/>
            <a:ext cx="11780322" cy="4401205"/>
          </a:xfrm>
          <a:prstGeom prst="rect">
            <a:avLst/>
          </a:prstGeom>
          <a:noFill/>
        </p:spPr>
        <p:txBody>
          <a:bodyPr wrap="square">
            <a:spAutoFit/>
          </a:bodyPr>
          <a:lstStyle/>
          <a:p>
            <a:pPr algn="l"/>
            <a:r>
              <a:rPr lang="ja-JP" altLang="en-US" sz="4000" b="1" i="0" dirty="0">
                <a:solidFill>
                  <a:srgbClr val="343B42"/>
                </a:solidFill>
                <a:effectLst/>
                <a:latin typeface="Roboto" panose="02000000000000000000" pitchFamily="2" charset="0"/>
              </a:rPr>
              <a:t>１ 「気候危機の最前線」を現地から発信し、今回の</a:t>
            </a:r>
            <a:r>
              <a:rPr lang="en-US" altLang="ja-JP" sz="4000" b="1" i="0" dirty="0">
                <a:solidFill>
                  <a:srgbClr val="343B42"/>
                </a:solidFill>
                <a:effectLst/>
                <a:latin typeface="Roboto" panose="02000000000000000000" pitchFamily="2" charset="0"/>
              </a:rPr>
              <a:t>COP</a:t>
            </a:r>
            <a:r>
              <a:rPr lang="ja-JP" altLang="en-US" sz="4000" b="1" i="0" dirty="0">
                <a:solidFill>
                  <a:srgbClr val="343B42"/>
                </a:solidFill>
                <a:effectLst/>
                <a:latin typeface="Roboto" panose="02000000000000000000" pitchFamily="2" charset="0"/>
              </a:rPr>
              <a:t>を日本における気候変動ムーブメントを活性化させるきっかけにすること</a:t>
            </a:r>
            <a:endParaRPr lang="ja-JP" altLang="en-US" sz="4000" b="0" i="0" dirty="0">
              <a:solidFill>
                <a:srgbClr val="343B42"/>
              </a:solidFill>
              <a:effectLst/>
              <a:latin typeface="Roboto" panose="02000000000000000000" pitchFamily="2" charset="0"/>
            </a:endParaRPr>
          </a:p>
          <a:p>
            <a:pPr algn="l"/>
            <a:r>
              <a:rPr lang="ja-JP" altLang="en-US" sz="4000" b="0" i="0" dirty="0">
                <a:solidFill>
                  <a:srgbClr val="343B42"/>
                </a:solidFill>
                <a:effectLst/>
                <a:latin typeface="Roboto" panose="02000000000000000000" pitchFamily="2" charset="0"/>
              </a:rPr>
              <a:t> </a:t>
            </a:r>
          </a:p>
          <a:p>
            <a:pPr algn="l"/>
            <a:r>
              <a:rPr lang="ja-JP" altLang="en-US" sz="4000" b="1" i="0" dirty="0">
                <a:solidFill>
                  <a:srgbClr val="343B42"/>
                </a:solidFill>
                <a:effectLst/>
                <a:latin typeface="Roboto" panose="02000000000000000000" pitchFamily="2" charset="0"/>
              </a:rPr>
              <a:t>２ 日本のマタバリ</a:t>
            </a:r>
            <a:r>
              <a:rPr lang="ja-JP" altLang="en-US" sz="3600" b="1" i="0" dirty="0">
                <a:solidFill>
                  <a:srgbClr val="343B42"/>
                </a:solidFill>
                <a:effectLst/>
                <a:latin typeface="Roboto" panose="02000000000000000000" pitchFamily="2" charset="0"/>
              </a:rPr>
              <a:t>（バングラデッシュ）</a:t>
            </a:r>
            <a:r>
              <a:rPr lang="ja-JP" altLang="en-US" sz="4000" b="1" i="0" dirty="0">
                <a:solidFill>
                  <a:srgbClr val="343B42"/>
                </a:solidFill>
                <a:effectLst/>
                <a:latin typeface="Roboto" panose="02000000000000000000" pitchFamily="2" charset="0"/>
              </a:rPr>
              <a:t>石炭火力発電事業を含め、先進国による</a:t>
            </a:r>
            <a:r>
              <a:rPr lang="en-US" altLang="ja-JP" sz="4000" b="1" i="0" dirty="0">
                <a:solidFill>
                  <a:srgbClr val="343B42"/>
                </a:solidFill>
                <a:effectLst/>
                <a:latin typeface="Roboto" panose="02000000000000000000" pitchFamily="2" charset="0"/>
              </a:rPr>
              <a:t>MAPA</a:t>
            </a:r>
            <a:r>
              <a:rPr lang="ja-JP" altLang="en-US" sz="4000" b="1" i="0" dirty="0">
                <a:solidFill>
                  <a:srgbClr val="343B42"/>
                </a:solidFill>
                <a:effectLst/>
                <a:latin typeface="Roboto" panose="02000000000000000000" pitchFamily="2" charset="0"/>
              </a:rPr>
              <a:t>への気候変動における不正義を完全に止めること</a:t>
            </a:r>
            <a:endParaRPr lang="ja-JP" altLang="en-US" sz="4000" b="0" i="0" dirty="0">
              <a:solidFill>
                <a:srgbClr val="343B42"/>
              </a:solidFill>
              <a:effectLst/>
              <a:latin typeface="Roboto" panose="02000000000000000000" pitchFamily="2" charset="0"/>
            </a:endParaRPr>
          </a:p>
        </p:txBody>
      </p:sp>
    </p:spTree>
    <p:extLst>
      <p:ext uri="{BB962C8B-B14F-4D97-AF65-F5344CB8AC3E}">
        <p14:creationId xmlns:p14="http://schemas.microsoft.com/office/powerpoint/2010/main" val="412665133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A4825B-E400-4D14-9927-94877FBA1064}"/>
              </a:ext>
            </a:extLst>
          </p:cNvPr>
          <p:cNvSpPr>
            <a:spLocks noGrp="1"/>
          </p:cNvSpPr>
          <p:nvPr>
            <p:ph type="ctrTitle"/>
          </p:nvPr>
        </p:nvSpPr>
        <p:spPr/>
        <p:txBody>
          <a:bodyPr/>
          <a:lstStyle/>
          <a:p>
            <a:endParaRPr kumimoji="1" lang="ja-JP" altLang="en-US" dirty="0"/>
          </a:p>
        </p:txBody>
      </p:sp>
      <p:sp>
        <p:nvSpPr>
          <p:cNvPr id="3" name="字幕 2">
            <a:extLst>
              <a:ext uri="{FF2B5EF4-FFF2-40B4-BE49-F238E27FC236}">
                <a16:creationId xmlns:a16="http://schemas.microsoft.com/office/drawing/2014/main" id="{C3898C7E-8F16-4050-98AE-7C69B3ED66C0}"/>
              </a:ext>
            </a:extLst>
          </p:cNvPr>
          <p:cNvSpPr>
            <a:spLocks noGrp="1"/>
          </p:cNvSpPr>
          <p:nvPr>
            <p:ph type="subTitle" idx="1"/>
          </p:nvPr>
        </p:nvSpPr>
        <p:spPr/>
        <p:txBody>
          <a:bodyPr/>
          <a:lstStyle/>
          <a:p>
            <a:endParaRPr kumimoji="1" lang="ja-JP" altLang="en-US"/>
          </a:p>
        </p:txBody>
      </p:sp>
      <p:pic>
        <p:nvPicPr>
          <p:cNvPr id="5" name="図 4">
            <a:extLst>
              <a:ext uri="{FF2B5EF4-FFF2-40B4-BE49-F238E27FC236}">
                <a16:creationId xmlns:a16="http://schemas.microsoft.com/office/drawing/2014/main" id="{0ED367A1-5375-4768-A88E-ECA255B28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194" y="-491612"/>
            <a:ext cx="7103806" cy="7103806"/>
          </a:xfrm>
          <a:prstGeom prst="rect">
            <a:avLst/>
          </a:prstGeom>
        </p:spPr>
      </p:pic>
    </p:spTree>
    <p:extLst>
      <p:ext uri="{BB962C8B-B14F-4D97-AF65-F5344CB8AC3E}">
        <p14:creationId xmlns:p14="http://schemas.microsoft.com/office/powerpoint/2010/main" val="2790869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962F5CE-1E5A-3806-85E7-82793585E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568" y="0"/>
            <a:ext cx="10096863" cy="6821967"/>
          </a:xfrm>
          <a:prstGeom prst="rect">
            <a:avLst/>
          </a:prstGeom>
        </p:spPr>
      </p:pic>
    </p:spTree>
    <p:extLst>
      <p:ext uri="{BB962C8B-B14F-4D97-AF65-F5344CB8AC3E}">
        <p14:creationId xmlns:p14="http://schemas.microsoft.com/office/powerpoint/2010/main" val="179473387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5D94BB-7292-8BBC-7577-D27CC8BE9162}"/>
              </a:ext>
            </a:extLst>
          </p:cNvPr>
          <p:cNvSpPr txBox="1">
            <a:spLocks/>
          </p:cNvSpPr>
          <p:nvPr/>
        </p:nvSpPr>
        <p:spPr>
          <a:xfrm>
            <a:off x="1167626" y="1144072"/>
            <a:ext cx="10362735" cy="555781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66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私が、</a:t>
            </a:r>
            <a:endParaRPr lang="en-US" altLang="ja-JP" sz="66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r>
              <a:rPr lang="ja-JP" altLang="en-US" sz="66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格差・貧困、社会保障、</a:t>
            </a:r>
            <a:endParaRPr lang="en-US" altLang="ja-JP" sz="66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r>
              <a:rPr lang="ja-JP" altLang="en-US" sz="66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平和と民主主義に</a:t>
            </a:r>
            <a:endParaRPr lang="en-US" altLang="ja-JP" sz="66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r>
              <a:rPr lang="ja-JP" altLang="en-US" sz="66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取り組む理由は、</a:t>
            </a:r>
            <a:endParaRPr lang="en-US" altLang="ja-JP" sz="66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r>
              <a:rPr lang="ja-JP" altLang="en-US" sz="66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未来を見すえているからです。</a:t>
            </a:r>
            <a:endParaRPr lang="ja-JP" altLang="en-US" sz="66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1788479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8E922F-6FA4-42C9-91F8-DA9DCD0D9D39}"/>
              </a:ext>
            </a:extLst>
          </p:cNvPr>
          <p:cNvSpPr>
            <a:spLocks noGrp="1"/>
          </p:cNvSpPr>
          <p:nvPr>
            <p:ph type="ctrTitle"/>
          </p:nvPr>
        </p:nvSpPr>
        <p:spPr>
          <a:xfrm>
            <a:off x="3111190" y="579398"/>
            <a:ext cx="8820907" cy="3613461"/>
          </a:xfrm>
        </p:spPr>
        <p:txBody>
          <a:bodyPr/>
          <a:lstStyle/>
          <a:p>
            <a:r>
              <a:rPr kumimoji="1" lang="ja-JP" altLang="en-US" sz="5400" dirty="0">
                <a:latin typeface="BIZ UDゴシック" panose="020B0400000000000000" pitchFamily="49" charset="-128"/>
                <a:ea typeface="BIZ UDゴシック" panose="020B0400000000000000" pitchFamily="49" charset="-128"/>
              </a:rPr>
              <a:t>レポート</a:t>
            </a:r>
            <a:r>
              <a:rPr kumimoji="1" lang="en-US" altLang="ja-JP" sz="5400" dirty="0">
                <a:latin typeface="BIZ UDゴシック" panose="020B0400000000000000" pitchFamily="49" charset="-128"/>
                <a:ea typeface="BIZ UDゴシック" panose="020B0400000000000000" pitchFamily="49" charset="-128"/>
              </a:rPr>
              <a:t>2030</a:t>
            </a:r>
            <a:br>
              <a:rPr kumimoji="1" lang="en-US" altLang="ja-JP" sz="5400" dirty="0">
                <a:latin typeface="BIZ UDゴシック" panose="020B0400000000000000" pitchFamily="49" charset="-128"/>
                <a:ea typeface="BIZ UDゴシック" panose="020B0400000000000000" pitchFamily="49" charset="-128"/>
              </a:rPr>
            </a:br>
            <a:br>
              <a:rPr kumimoji="1" lang="en-US" altLang="ja-JP" sz="5400" dirty="0">
                <a:latin typeface="HGP創英角ｺﾞｼｯｸUB" panose="020B0900000000000000" pitchFamily="50" charset="-128"/>
                <a:ea typeface="HGP創英角ｺﾞｼｯｸUB" panose="020B0900000000000000" pitchFamily="50" charset="-128"/>
              </a:rPr>
            </a:br>
            <a:r>
              <a:rPr kumimoji="1" lang="ja-JP" altLang="en-US" sz="5400" dirty="0">
                <a:latin typeface="HGP創英角ｺﾞｼｯｸUB" panose="020B0900000000000000" pitchFamily="50" charset="-128"/>
                <a:ea typeface="HGP創英角ｺﾞｼｯｸUB" panose="020B0900000000000000" pitchFamily="50" charset="-128"/>
              </a:rPr>
              <a:t>グリーンリカバリーと</a:t>
            </a:r>
            <a:r>
              <a:rPr kumimoji="1" lang="en-US" altLang="ja-JP" sz="5400" dirty="0">
                <a:latin typeface="HGP創英角ｺﾞｼｯｸUB" panose="020B0900000000000000" pitchFamily="50" charset="-128"/>
                <a:ea typeface="HGP創英角ｺﾞｼｯｸUB" panose="020B0900000000000000" pitchFamily="50" charset="-128"/>
              </a:rPr>
              <a:t>2050</a:t>
            </a:r>
            <a:r>
              <a:rPr kumimoji="1" lang="ja-JP" altLang="en-US" sz="5400" dirty="0">
                <a:latin typeface="HGP創英角ｺﾞｼｯｸUB" panose="020B0900000000000000" pitchFamily="50" charset="-128"/>
                <a:ea typeface="HGP創英角ｺﾞｼｯｸUB" panose="020B0900000000000000" pitchFamily="50" charset="-128"/>
              </a:rPr>
              <a:t>年カーボン・ニュートラルを実現する</a:t>
            </a:r>
            <a:r>
              <a:rPr kumimoji="1" lang="en-US" altLang="ja-JP" sz="5400" dirty="0">
                <a:latin typeface="HGP創英角ｺﾞｼｯｸUB" panose="020B0900000000000000" pitchFamily="50" charset="-128"/>
                <a:ea typeface="HGP創英角ｺﾞｼｯｸUB" panose="020B0900000000000000" pitchFamily="50" charset="-128"/>
              </a:rPr>
              <a:t>2030</a:t>
            </a:r>
            <a:r>
              <a:rPr kumimoji="1" lang="ja-JP" altLang="en-US" sz="5400" dirty="0">
                <a:latin typeface="HGP創英角ｺﾞｼｯｸUB" panose="020B0900000000000000" pitchFamily="50" charset="-128"/>
                <a:ea typeface="HGP創英角ｺﾞｼｯｸUB" panose="020B0900000000000000" pitchFamily="50" charset="-128"/>
              </a:rPr>
              <a:t>年までのロードマップ</a:t>
            </a:r>
          </a:p>
        </p:txBody>
      </p:sp>
      <p:sp>
        <p:nvSpPr>
          <p:cNvPr id="3" name="字幕 2">
            <a:extLst>
              <a:ext uri="{FF2B5EF4-FFF2-40B4-BE49-F238E27FC236}">
                <a16:creationId xmlns:a16="http://schemas.microsoft.com/office/drawing/2014/main" id="{08E3BB07-7658-46F0-A3DE-FD6DAC867704}"/>
              </a:ext>
            </a:extLst>
          </p:cNvPr>
          <p:cNvSpPr>
            <a:spLocks noGrp="1"/>
          </p:cNvSpPr>
          <p:nvPr>
            <p:ph type="subTitle" idx="1"/>
          </p:nvPr>
        </p:nvSpPr>
        <p:spPr>
          <a:xfrm>
            <a:off x="3869473" y="4671768"/>
            <a:ext cx="7099610" cy="1399478"/>
          </a:xfrm>
        </p:spPr>
        <p:txBody>
          <a:bodyPr/>
          <a:lstStyle/>
          <a:p>
            <a:r>
              <a:rPr lang="ja-JP" altLang="en-US" sz="4400" b="0" i="0" dirty="0">
                <a:solidFill>
                  <a:srgbClr val="333333"/>
                </a:solidFill>
                <a:effectLst/>
                <a:latin typeface="Sawarabi Gothic"/>
              </a:rPr>
              <a:t>未来のためのエネルギー転換研究グループ</a:t>
            </a:r>
            <a:endParaRPr lang="en-US" altLang="ja-JP" sz="4400" b="0" i="0" dirty="0">
              <a:solidFill>
                <a:srgbClr val="333333"/>
              </a:solidFill>
              <a:effectLst/>
              <a:latin typeface="Sawarabi Gothic"/>
            </a:endParaRPr>
          </a:p>
          <a:p>
            <a:r>
              <a:rPr kumimoji="1" lang="en-US" altLang="ja-JP" sz="2800" dirty="0"/>
              <a:t>https://green-recovery-japan.org/</a:t>
            </a:r>
            <a:endParaRPr kumimoji="1" lang="ja-JP" altLang="en-US" sz="2800" dirty="0"/>
          </a:p>
        </p:txBody>
      </p:sp>
      <p:pic>
        <p:nvPicPr>
          <p:cNvPr id="5" name="図 4">
            <a:extLst>
              <a:ext uri="{FF2B5EF4-FFF2-40B4-BE49-F238E27FC236}">
                <a16:creationId xmlns:a16="http://schemas.microsoft.com/office/drawing/2014/main" id="{AD4399D3-CF22-4F2F-BD78-4BEED9966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0" y="579398"/>
            <a:ext cx="2951939" cy="4792109"/>
          </a:xfrm>
          <a:prstGeom prst="rect">
            <a:avLst/>
          </a:prstGeom>
        </p:spPr>
      </p:pic>
    </p:spTree>
    <p:extLst>
      <p:ext uri="{BB962C8B-B14F-4D97-AF65-F5344CB8AC3E}">
        <p14:creationId xmlns:p14="http://schemas.microsoft.com/office/powerpoint/2010/main" val="2478451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AD3F7C9-5A30-4DE9-935A-159E7B254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142" y="-31315"/>
            <a:ext cx="11920654" cy="6889315"/>
          </a:xfrm>
          <a:prstGeom prst="rect">
            <a:avLst/>
          </a:prstGeom>
        </p:spPr>
      </p:pic>
    </p:spTree>
    <p:extLst>
      <p:ext uri="{BB962C8B-B14F-4D97-AF65-F5344CB8AC3E}">
        <p14:creationId xmlns:p14="http://schemas.microsoft.com/office/powerpoint/2010/main" val="275564689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12BAB0A-D737-4E8C-B169-2C17D1522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387" y="-142504"/>
            <a:ext cx="11648521" cy="8794867"/>
          </a:xfrm>
          <a:prstGeom prst="rect">
            <a:avLst/>
          </a:prstGeom>
        </p:spPr>
      </p:pic>
      <p:sp>
        <p:nvSpPr>
          <p:cNvPr id="4" name="テキスト ボックス 3">
            <a:extLst>
              <a:ext uri="{FF2B5EF4-FFF2-40B4-BE49-F238E27FC236}">
                <a16:creationId xmlns:a16="http://schemas.microsoft.com/office/drawing/2014/main" id="{6C762234-8995-4884-852E-CF0E194F0424}"/>
              </a:ext>
            </a:extLst>
          </p:cNvPr>
          <p:cNvSpPr txBox="1"/>
          <p:nvPr/>
        </p:nvSpPr>
        <p:spPr>
          <a:xfrm>
            <a:off x="1698171" y="581891"/>
            <a:ext cx="4643252" cy="1569660"/>
          </a:xfrm>
          <a:prstGeom prst="rect">
            <a:avLst/>
          </a:prstGeom>
          <a:noFill/>
        </p:spPr>
        <p:txBody>
          <a:bodyPr wrap="square" rtlCol="0">
            <a:spAutoFit/>
          </a:bodyPr>
          <a:lstStyle/>
          <a:p>
            <a:r>
              <a:rPr kumimoji="1" lang="ja-JP" altLang="en-US" sz="4800" dirty="0"/>
              <a:t>産業分野</a:t>
            </a:r>
            <a:endParaRPr kumimoji="1" lang="en-US" altLang="ja-JP" sz="4800" dirty="0"/>
          </a:p>
          <a:p>
            <a:endParaRPr kumimoji="1" lang="ja-JP" altLang="en-US" sz="4800" dirty="0"/>
          </a:p>
        </p:txBody>
      </p:sp>
    </p:spTree>
    <p:extLst>
      <p:ext uri="{BB962C8B-B14F-4D97-AF65-F5344CB8AC3E}">
        <p14:creationId xmlns:p14="http://schemas.microsoft.com/office/powerpoint/2010/main" val="268427341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084E579-CD66-447F-8A27-181DD0FD6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775378" cy="8597736"/>
          </a:xfrm>
          <a:prstGeom prst="rect">
            <a:avLst/>
          </a:prstGeom>
        </p:spPr>
      </p:pic>
      <p:sp>
        <p:nvSpPr>
          <p:cNvPr id="4" name="テキスト ボックス 3">
            <a:extLst>
              <a:ext uri="{FF2B5EF4-FFF2-40B4-BE49-F238E27FC236}">
                <a16:creationId xmlns:a16="http://schemas.microsoft.com/office/drawing/2014/main" id="{B57BC217-45D3-483C-9903-AF56DBFFE94F}"/>
              </a:ext>
            </a:extLst>
          </p:cNvPr>
          <p:cNvSpPr txBox="1"/>
          <p:nvPr/>
        </p:nvSpPr>
        <p:spPr>
          <a:xfrm>
            <a:off x="1744437" y="344384"/>
            <a:ext cx="4643252" cy="830997"/>
          </a:xfrm>
          <a:prstGeom prst="rect">
            <a:avLst/>
          </a:prstGeom>
          <a:noFill/>
        </p:spPr>
        <p:txBody>
          <a:bodyPr wrap="square" rtlCol="0">
            <a:spAutoFit/>
          </a:bodyPr>
          <a:lstStyle/>
          <a:p>
            <a:r>
              <a:rPr kumimoji="1" lang="ja-JP" altLang="en-US" sz="4800" dirty="0"/>
              <a:t>運輸分野</a:t>
            </a:r>
          </a:p>
        </p:txBody>
      </p:sp>
    </p:spTree>
    <p:extLst>
      <p:ext uri="{BB962C8B-B14F-4D97-AF65-F5344CB8AC3E}">
        <p14:creationId xmlns:p14="http://schemas.microsoft.com/office/powerpoint/2010/main" val="50335685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802F905-ACDA-4BE1-B7B3-6CDBDCEF4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387" y="130629"/>
            <a:ext cx="11982203" cy="8511948"/>
          </a:xfrm>
          <a:prstGeom prst="rect">
            <a:avLst/>
          </a:prstGeom>
        </p:spPr>
      </p:pic>
      <p:sp>
        <p:nvSpPr>
          <p:cNvPr id="4" name="テキスト ボックス 3">
            <a:extLst>
              <a:ext uri="{FF2B5EF4-FFF2-40B4-BE49-F238E27FC236}">
                <a16:creationId xmlns:a16="http://schemas.microsoft.com/office/drawing/2014/main" id="{0C891F19-5197-47BF-A215-F1CB03C298A8}"/>
              </a:ext>
            </a:extLst>
          </p:cNvPr>
          <p:cNvSpPr txBox="1"/>
          <p:nvPr/>
        </p:nvSpPr>
        <p:spPr>
          <a:xfrm>
            <a:off x="1698171" y="581891"/>
            <a:ext cx="4643252" cy="830997"/>
          </a:xfrm>
          <a:prstGeom prst="rect">
            <a:avLst/>
          </a:prstGeom>
          <a:noFill/>
        </p:spPr>
        <p:txBody>
          <a:bodyPr wrap="square" rtlCol="0">
            <a:spAutoFit/>
          </a:bodyPr>
          <a:lstStyle/>
          <a:p>
            <a:r>
              <a:rPr lang="ja-JP" altLang="en-US" sz="4800" dirty="0"/>
              <a:t>業務分野</a:t>
            </a:r>
            <a:endParaRPr kumimoji="1" lang="ja-JP" altLang="en-US" sz="4800" dirty="0"/>
          </a:p>
        </p:txBody>
      </p:sp>
    </p:spTree>
    <p:extLst>
      <p:ext uri="{BB962C8B-B14F-4D97-AF65-F5344CB8AC3E}">
        <p14:creationId xmlns:p14="http://schemas.microsoft.com/office/powerpoint/2010/main" val="247982672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5C17060-2B11-4B43-B25D-DAA8AD7CA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27" y="1"/>
            <a:ext cx="12554235" cy="8419606"/>
          </a:xfrm>
          <a:prstGeom prst="rect">
            <a:avLst/>
          </a:prstGeom>
        </p:spPr>
      </p:pic>
      <p:sp>
        <p:nvSpPr>
          <p:cNvPr id="4" name="テキスト ボックス 3">
            <a:extLst>
              <a:ext uri="{FF2B5EF4-FFF2-40B4-BE49-F238E27FC236}">
                <a16:creationId xmlns:a16="http://schemas.microsoft.com/office/drawing/2014/main" id="{513EBB5B-92A2-486D-A00E-7BD5F6132B41}"/>
              </a:ext>
            </a:extLst>
          </p:cNvPr>
          <p:cNvSpPr txBox="1"/>
          <p:nvPr/>
        </p:nvSpPr>
        <p:spPr>
          <a:xfrm>
            <a:off x="1294410" y="201881"/>
            <a:ext cx="4643252" cy="830997"/>
          </a:xfrm>
          <a:prstGeom prst="rect">
            <a:avLst/>
          </a:prstGeom>
          <a:noFill/>
        </p:spPr>
        <p:txBody>
          <a:bodyPr wrap="square" rtlCol="0">
            <a:spAutoFit/>
          </a:bodyPr>
          <a:lstStyle/>
          <a:p>
            <a:r>
              <a:rPr kumimoji="1" lang="ja-JP" altLang="en-US" sz="4800" dirty="0"/>
              <a:t>家庭分野</a:t>
            </a:r>
          </a:p>
        </p:txBody>
      </p:sp>
    </p:spTree>
    <p:extLst>
      <p:ext uri="{BB962C8B-B14F-4D97-AF65-F5344CB8AC3E}">
        <p14:creationId xmlns:p14="http://schemas.microsoft.com/office/powerpoint/2010/main" val="259862497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5D586E7-BA64-279F-89CC-5810BC2FC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51" y="133813"/>
            <a:ext cx="11167021" cy="8530683"/>
          </a:xfrm>
          <a:prstGeom prst="rect">
            <a:avLst/>
          </a:prstGeom>
        </p:spPr>
      </p:pic>
    </p:spTree>
    <p:extLst>
      <p:ext uri="{BB962C8B-B14F-4D97-AF65-F5344CB8AC3E}">
        <p14:creationId xmlns:p14="http://schemas.microsoft.com/office/powerpoint/2010/main" val="11718001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533545E-8D84-D911-E225-135A8876E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859" y="-32483"/>
            <a:ext cx="8675648" cy="7168677"/>
          </a:xfrm>
          <a:prstGeom prst="rect">
            <a:avLst/>
          </a:prstGeom>
        </p:spPr>
      </p:pic>
    </p:spTree>
    <p:extLst>
      <p:ext uri="{BB962C8B-B14F-4D97-AF65-F5344CB8AC3E}">
        <p14:creationId xmlns:p14="http://schemas.microsoft.com/office/powerpoint/2010/main" val="241866256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2B2CC6E-B9AD-F42A-8A1A-1938D6E37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64" y="183995"/>
            <a:ext cx="12248564" cy="6490010"/>
          </a:xfrm>
          <a:prstGeom prst="rect">
            <a:avLst/>
          </a:prstGeom>
        </p:spPr>
      </p:pic>
    </p:spTree>
    <p:extLst>
      <p:ext uri="{BB962C8B-B14F-4D97-AF65-F5344CB8AC3E}">
        <p14:creationId xmlns:p14="http://schemas.microsoft.com/office/powerpoint/2010/main" val="419051105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3C2EAC7-E52E-5693-0D12-7CB569A14C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626" y="-144966"/>
            <a:ext cx="9993535" cy="7119994"/>
          </a:xfrm>
          <a:prstGeom prst="rect">
            <a:avLst/>
          </a:prstGeom>
        </p:spPr>
      </p:pic>
    </p:spTree>
    <p:extLst>
      <p:ext uri="{BB962C8B-B14F-4D97-AF65-F5344CB8AC3E}">
        <p14:creationId xmlns:p14="http://schemas.microsoft.com/office/powerpoint/2010/main" val="276273964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5E698A-E53C-409D-9816-BFB2E27483AE}"/>
              </a:ext>
            </a:extLst>
          </p:cNvPr>
          <p:cNvSpPr>
            <a:spLocks noGrp="1"/>
          </p:cNvSpPr>
          <p:nvPr>
            <p:ph type="ctrTitle"/>
          </p:nvPr>
        </p:nvSpPr>
        <p:spPr>
          <a:xfrm>
            <a:off x="1524000" y="386382"/>
            <a:ext cx="9144000" cy="1230544"/>
          </a:xfrm>
        </p:spPr>
        <p:txBody>
          <a:bodyPr/>
          <a:lstStyle/>
          <a:p>
            <a:r>
              <a:rPr kumimoji="1" lang="ja-JP" altLang="en-US" dirty="0"/>
              <a:t>若者の気候不安症</a:t>
            </a:r>
            <a:br>
              <a:rPr kumimoji="1" lang="en-US" altLang="ja-JP" dirty="0"/>
            </a:br>
            <a:r>
              <a:rPr lang="ja-JP" altLang="ja-JP" sz="4000" dirty="0">
                <a:effectLst/>
                <a:ea typeface="ＭＳ Ｐ明朝" panose="02020600040205080304" pitchFamily="18" charset="-128"/>
                <a:cs typeface="Times New Roman" panose="02020603050405020304" pitchFamily="18" charset="0"/>
              </a:rPr>
              <a:t>世界の若者</a:t>
            </a:r>
            <a:r>
              <a:rPr lang="en-US" altLang="ja-JP" sz="4000" dirty="0">
                <a:effectLst/>
                <a:ea typeface="ＭＳ Ｐ明朝" panose="02020600040205080304" pitchFamily="18" charset="-128"/>
                <a:cs typeface="Times New Roman" panose="02020603050405020304" pitchFamily="18" charset="0"/>
              </a:rPr>
              <a:t>1</a:t>
            </a:r>
            <a:r>
              <a:rPr lang="ja-JP" altLang="ja-JP" sz="4000" dirty="0">
                <a:effectLst/>
                <a:ea typeface="ＭＳ Ｐ明朝" panose="02020600040205080304" pitchFamily="18" charset="-128"/>
                <a:cs typeface="Times New Roman" panose="02020603050405020304" pitchFamily="18" charset="0"/>
              </a:rPr>
              <a:t>万人の調査</a:t>
            </a:r>
            <a:endParaRPr kumimoji="1" lang="ja-JP" altLang="en-US" dirty="0"/>
          </a:p>
        </p:txBody>
      </p:sp>
      <p:sp>
        <p:nvSpPr>
          <p:cNvPr id="3" name="字幕 2">
            <a:extLst>
              <a:ext uri="{FF2B5EF4-FFF2-40B4-BE49-F238E27FC236}">
                <a16:creationId xmlns:a16="http://schemas.microsoft.com/office/drawing/2014/main" id="{4536C978-CDE9-4CA5-9DA5-6CB4A7CB0888}"/>
              </a:ext>
            </a:extLst>
          </p:cNvPr>
          <p:cNvSpPr>
            <a:spLocks noGrp="1"/>
          </p:cNvSpPr>
          <p:nvPr>
            <p:ph type="subTitle" idx="1"/>
          </p:nvPr>
        </p:nvSpPr>
        <p:spPr>
          <a:xfrm>
            <a:off x="490654" y="1750741"/>
            <a:ext cx="11485756" cy="4583151"/>
          </a:xfrm>
        </p:spPr>
        <p:txBody>
          <a:bodyPr/>
          <a:lstStyle/>
          <a:p>
            <a:pPr algn="l">
              <a:buFont typeface="Arial" panose="020B0604020202020204" pitchFamily="34" charset="0"/>
              <a:buChar char="•"/>
            </a:pPr>
            <a:r>
              <a:rPr lang="ja-JP" altLang="en-US" sz="2800" b="0" i="0" dirty="0">
                <a:solidFill>
                  <a:srgbClr val="333333"/>
                </a:solidFill>
                <a:effectLst/>
                <a:latin typeface="Helvetica Neue"/>
              </a:rPr>
              <a:t>調査に回答した各国の若者の半分近く（</a:t>
            </a:r>
            <a:r>
              <a:rPr lang="en-US" altLang="ja-JP" sz="2800" b="0" i="0" dirty="0">
                <a:solidFill>
                  <a:srgbClr val="333333"/>
                </a:solidFill>
                <a:effectLst/>
                <a:latin typeface="Helvetica Neue"/>
              </a:rPr>
              <a:t>45%</a:t>
            </a:r>
            <a:r>
              <a:rPr lang="ja-JP" altLang="en-US" sz="2800" b="0" i="0" dirty="0">
                <a:solidFill>
                  <a:srgbClr val="333333"/>
                </a:solidFill>
                <a:effectLst/>
                <a:latin typeface="Helvetica Neue"/>
              </a:rPr>
              <a:t>）は、気候変動への不安が、食事、学習、睡眠、遊びといった</a:t>
            </a:r>
            <a:r>
              <a:rPr lang="ja-JP" altLang="en-US" sz="2800" b="1" i="0" dirty="0">
                <a:solidFill>
                  <a:srgbClr val="333333"/>
                </a:solidFill>
                <a:effectLst/>
                <a:latin typeface="Helvetica Neue"/>
              </a:rPr>
              <a:t>日常生活に影響を及ぼしている</a:t>
            </a:r>
            <a:r>
              <a:rPr lang="ja-JP" altLang="en-US" sz="2800" b="0" i="0" dirty="0">
                <a:solidFill>
                  <a:srgbClr val="333333"/>
                </a:solidFill>
                <a:effectLst/>
                <a:latin typeface="Helvetica Neue"/>
              </a:rPr>
              <a:t>と回答。</a:t>
            </a:r>
          </a:p>
          <a:p>
            <a:pPr algn="l">
              <a:buFont typeface="Arial" panose="020B0604020202020204" pitchFamily="34" charset="0"/>
              <a:buChar char="•"/>
            </a:pPr>
            <a:r>
              <a:rPr lang="en-US" altLang="ja-JP" sz="2800" b="0" i="0" dirty="0">
                <a:solidFill>
                  <a:srgbClr val="333333"/>
                </a:solidFill>
                <a:effectLst/>
                <a:latin typeface="Helvetica Neue"/>
              </a:rPr>
              <a:t>10</a:t>
            </a:r>
            <a:r>
              <a:rPr lang="ja-JP" altLang="en-US" sz="2800" b="0" i="0" dirty="0">
                <a:solidFill>
                  <a:srgbClr val="333333"/>
                </a:solidFill>
                <a:effectLst/>
                <a:latin typeface="Helvetica Neue"/>
              </a:rPr>
              <a:t>人中</a:t>
            </a:r>
            <a:r>
              <a:rPr lang="en-US" altLang="ja-JP" sz="2800" b="0" i="0" dirty="0">
                <a:solidFill>
                  <a:srgbClr val="333333"/>
                </a:solidFill>
                <a:effectLst/>
                <a:latin typeface="Helvetica Neue"/>
              </a:rPr>
              <a:t>7</a:t>
            </a:r>
            <a:r>
              <a:rPr lang="ja-JP" altLang="en-US" sz="2800" b="0" i="0" dirty="0">
                <a:solidFill>
                  <a:srgbClr val="333333"/>
                </a:solidFill>
                <a:effectLst/>
                <a:latin typeface="Helvetica Neue"/>
              </a:rPr>
              <a:t>人以上（</a:t>
            </a:r>
            <a:r>
              <a:rPr lang="en-US" altLang="ja-JP" sz="2800" b="0" i="0" dirty="0">
                <a:solidFill>
                  <a:srgbClr val="333333"/>
                </a:solidFill>
                <a:effectLst/>
                <a:latin typeface="Helvetica Neue"/>
              </a:rPr>
              <a:t>75%</a:t>
            </a:r>
            <a:r>
              <a:rPr lang="ja-JP" altLang="en-US" sz="2800" b="0" i="0" dirty="0">
                <a:solidFill>
                  <a:srgbClr val="333333"/>
                </a:solidFill>
                <a:effectLst/>
                <a:latin typeface="Helvetica Neue"/>
              </a:rPr>
              <a:t>）が</a:t>
            </a:r>
            <a:r>
              <a:rPr lang="ja-JP" altLang="en-US" sz="2800" b="1" i="0" dirty="0">
                <a:solidFill>
                  <a:srgbClr val="333333"/>
                </a:solidFill>
                <a:effectLst/>
                <a:latin typeface="Helvetica Neue"/>
              </a:rPr>
              <a:t>「未来は怖い」</a:t>
            </a:r>
            <a:r>
              <a:rPr lang="ja-JP" altLang="en-US" sz="2800" b="0" i="0" dirty="0">
                <a:solidFill>
                  <a:srgbClr val="333333"/>
                </a:solidFill>
                <a:effectLst/>
                <a:latin typeface="Helvetica Neue"/>
              </a:rPr>
              <a:t>と答え、この数字はポルトガルで</a:t>
            </a:r>
            <a:r>
              <a:rPr lang="en-US" altLang="ja-JP" sz="2800" b="0" i="0" dirty="0">
                <a:solidFill>
                  <a:srgbClr val="333333"/>
                </a:solidFill>
                <a:effectLst/>
                <a:latin typeface="Helvetica Neue"/>
              </a:rPr>
              <a:t>81%</a:t>
            </a:r>
            <a:r>
              <a:rPr lang="ja-JP" altLang="en-US" sz="2800" b="0" i="0" dirty="0">
                <a:solidFill>
                  <a:srgbClr val="333333"/>
                </a:solidFill>
                <a:effectLst/>
                <a:latin typeface="Helvetica Neue"/>
              </a:rPr>
              <a:t>、フィリピンでは</a:t>
            </a:r>
            <a:r>
              <a:rPr lang="en-US" altLang="ja-JP" sz="2800" b="0" i="0" dirty="0">
                <a:solidFill>
                  <a:srgbClr val="333333"/>
                </a:solidFill>
                <a:effectLst/>
                <a:latin typeface="Helvetica Neue"/>
              </a:rPr>
              <a:t>92%</a:t>
            </a:r>
            <a:r>
              <a:rPr lang="ja-JP" altLang="en-US" sz="2800" b="0" i="0" dirty="0">
                <a:solidFill>
                  <a:srgbClr val="333333"/>
                </a:solidFill>
                <a:effectLst/>
                <a:latin typeface="Helvetica Neue"/>
              </a:rPr>
              <a:t>に上昇。</a:t>
            </a:r>
          </a:p>
          <a:p>
            <a:pPr algn="l">
              <a:buFont typeface="Arial" panose="020B0604020202020204" pitchFamily="34" charset="0"/>
              <a:buChar char="•"/>
            </a:pPr>
            <a:r>
              <a:rPr lang="en-US" altLang="ja-JP" sz="2800" b="0" i="0" dirty="0">
                <a:solidFill>
                  <a:srgbClr val="333333"/>
                </a:solidFill>
                <a:effectLst/>
                <a:latin typeface="Helvetica Neue"/>
              </a:rPr>
              <a:t>58%</a:t>
            </a:r>
            <a:r>
              <a:rPr lang="ja-JP" altLang="en-US" sz="2800" b="0" i="0" dirty="0">
                <a:solidFill>
                  <a:srgbClr val="333333"/>
                </a:solidFill>
                <a:effectLst/>
                <a:latin typeface="Helvetica Neue"/>
              </a:rPr>
              <a:t>が</a:t>
            </a:r>
            <a:r>
              <a:rPr lang="ja-JP" altLang="en-US" sz="2800" b="1" i="0" dirty="0">
                <a:solidFill>
                  <a:srgbClr val="333333"/>
                </a:solidFill>
                <a:effectLst/>
                <a:latin typeface="Helvetica Neue"/>
              </a:rPr>
              <a:t>「政府は自分や将来の世代を裏切っている」</a:t>
            </a:r>
            <a:r>
              <a:rPr lang="ja-JP" altLang="en-US" sz="2800" b="0" i="0" dirty="0">
                <a:solidFill>
                  <a:srgbClr val="333333"/>
                </a:solidFill>
                <a:effectLst/>
                <a:latin typeface="Helvetica Neue"/>
              </a:rPr>
              <a:t>と答え、また</a:t>
            </a:r>
            <a:r>
              <a:rPr lang="en-US" altLang="ja-JP" sz="2800" b="0" i="0" dirty="0">
                <a:solidFill>
                  <a:srgbClr val="333333"/>
                </a:solidFill>
                <a:effectLst/>
                <a:latin typeface="Helvetica Neue"/>
              </a:rPr>
              <a:t>64%</a:t>
            </a:r>
            <a:r>
              <a:rPr lang="ja-JP" altLang="en-US" sz="2800" b="0" i="0" dirty="0">
                <a:solidFill>
                  <a:srgbClr val="333333"/>
                </a:solidFill>
                <a:effectLst/>
                <a:latin typeface="Helvetica Neue"/>
              </a:rPr>
              <a:t>が政府は気候変動による大惨事を回避するための十分な対策をとっていないと回答。</a:t>
            </a:r>
          </a:p>
          <a:p>
            <a:pPr algn="l">
              <a:buFont typeface="Arial" panose="020B0604020202020204" pitchFamily="34" charset="0"/>
              <a:buChar char="•"/>
            </a:pPr>
            <a:r>
              <a:rPr lang="ja-JP" altLang="en-US" sz="2800" b="0" i="0" dirty="0">
                <a:solidFill>
                  <a:srgbClr val="333333"/>
                </a:solidFill>
                <a:effectLst/>
                <a:latin typeface="Helvetica Neue"/>
              </a:rPr>
              <a:t>若者たちおよそ</a:t>
            </a:r>
            <a:r>
              <a:rPr lang="en-US" altLang="ja-JP" sz="2800" b="0" i="0" dirty="0">
                <a:solidFill>
                  <a:srgbClr val="333333"/>
                </a:solidFill>
                <a:effectLst/>
                <a:latin typeface="Helvetica Neue"/>
              </a:rPr>
              <a:t>10</a:t>
            </a:r>
            <a:r>
              <a:rPr lang="ja-JP" altLang="en-US" sz="2800" b="0" i="0" dirty="0">
                <a:solidFill>
                  <a:srgbClr val="333333"/>
                </a:solidFill>
                <a:effectLst/>
                <a:latin typeface="Helvetica Neue"/>
              </a:rPr>
              <a:t>人中</a:t>
            </a:r>
            <a:r>
              <a:rPr lang="en-US" altLang="ja-JP" sz="2800" b="0" i="0" dirty="0">
                <a:solidFill>
                  <a:srgbClr val="333333"/>
                </a:solidFill>
                <a:effectLst/>
                <a:latin typeface="Helvetica Neue"/>
              </a:rPr>
              <a:t>4</a:t>
            </a:r>
            <a:r>
              <a:rPr lang="ja-JP" altLang="en-US" sz="2800" b="0" i="0" dirty="0">
                <a:solidFill>
                  <a:srgbClr val="333333"/>
                </a:solidFill>
                <a:effectLst/>
                <a:latin typeface="Helvetica Neue"/>
              </a:rPr>
              <a:t>人（</a:t>
            </a:r>
            <a:r>
              <a:rPr lang="en-US" altLang="ja-JP" sz="2800" b="0" i="0" dirty="0">
                <a:solidFill>
                  <a:srgbClr val="333333"/>
                </a:solidFill>
                <a:effectLst/>
                <a:latin typeface="Helvetica Neue"/>
              </a:rPr>
              <a:t>39%</a:t>
            </a:r>
            <a:r>
              <a:rPr lang="ja-JP" altLang="en-US" sz="2800" b="0" i="0" dirty="0">
                <a:solidFill>
                  <a:srgbClr val="333333"/>
                </a:solidFill>
                <a:effectLst/>
                <a:latin typeface="Helvetica Neue"/>
              </a:rPr>
              <a:t>）が、</a:t>
            </a:r>
            <a:r>
              <a:rPr lang="ja-JP" altLang="en-US" sz="2800" b="1" i="0" dirty="0">
                <a:solidFill>
                  <a:srgbClr val="333333"/>
                </a:solidFill>
                <a:effectLst/>
                <a:latin typeface="Helvetica Neue"/>
              </a:rPr>
              <a:t>将来子供を持つことにためらいを覚える</a:t>
            </a:r>
            <a:r>
              <a:rPr lang="ja-JP" altLang="en-US" sz="2800" b="0" i="0" dirty="0">
                <a:solidFill>
                  <a:srgbClr val="333333"/>
                </a:solidFill>
                <a:effectLst/>
                <a:latin typeface="Helvetica Neue"/>
              </a:rPr>
              <a:t>と回答。 </a:t>
            </a:r>
            <a:endParaRPr lang="en-US" altLang="ja-JP" sz="2800" b="0" i="0" dirty="0">
              <a:solidFill>
                <a:srgbClr val="333333"/>
              </a:solidFill>
              <a:effectLst/>
              <a:latin typeface="Helvetica Neue"/>
            </a:endParaRPr>
          </a:p>
          <a:p>
            <a:pPr algn="l">
              <a:buFont typeface="Arial" panose="020B0604020202020204" pitchFamily="34" charset="0"/>
              <a:buChar char="•"/>
            </a:pPr>
            <a:r>
              <a:rPr lang="en-US" altLang="ja-JP" sz="2800" b="0" i="0" dirty="0">
                <a:solidFill>
                  <a:srgbClr val="333333"/>
                </a:solidFill>
                <a:effectLst/>
                <a:latin typeface="Helvetica Neue"/>
              </a:rPr>
              <a:t>https://secure.avaaz.org/campaign/jp/climate_anxiety_briefing_2021/?slideshow</a:t>
            </a:r>
            <a:endParaRPr lang="ja-JP" altLang="en-US" sz="2800" b="0" i="0" dirty="0">
              <a:solidFill>
                <a:srgbClr val="333333"/>
              </a:solidFill>
              <a:effectLst/>
              <a:latin typeface="Helvetica Neue"/>
            </a:endParaRPr>
          </a:p>
          <a:p>
            <a:endParaRPr kumimoji="1" lang="ja-JP" altLang="en-US" sz="3600" dirty="0"/>
          </a:p>
        </p:txBody>
      </p:sp>
    </p:spTree>
    <p:extLst>
      <p:ext uri="{BB962C8B-B14F-4D97-AF65-F5344CB8AC3E}">
        <p14:creationId xmlns:p14="http://schemas.microsoft.com/office/powerpoint/2010/main" val="4147574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D349F33-9136-2141-E6D0-38526027B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1638"/>
            <a:ext cx="12191999" cy="3634724"/>
          </a:xfrm>
          <a:prstGeom prst="rect">
            <a:avLst/>
          </a:prstGeom>
        </p:spPr>
      </p:pic>
    </p:spTree>
    <p:extLst>
      <p:ext uri="{BB962C8B-B14F-4D97-AF65-F5344CB8AC3E}">
        <p14:creationId xmlns:p14="http://schemas.microsoft.com/office/powerpoint/2010/main" val="341567028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B0FEDA9-6541-2EC4-5563-4B382F66E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404" y="0"/>
            <a:ext cx="10859191" cy="6878163"/>
          </a:xfrm>
          <a:prstGeom prst="rect">
            <a:avLst/>
          </a:prstGeom>
        </p:spPr>
      </p:pic>
    </p:spTree>
    <p:extLst>
      <p:ext uri="{BB962C8B-B14F-4D97-AF65-F5344CB8AC3E}">
        <p14:creationId xmlns:p14="http://schemas.microsoft.com/office/powerpoint/2010/main" val="364879048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E4A00EF-CCC7-F9C4-72CE-394C87501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981" y="0"/>
            <a:ext cx="8294038" cy="6858000"/>
          </a:xfrm>
          <a:prstGeom prst="rect">
            <a:avLst/>
          </a:prstGeom>
        </p:spPr>
      </p:pic>
    </p:spTree>
    <p:extLst>
      <p:ext uri="{BB962C8B-B14F-4D97-AF65-F5344CB8AC3E}">
        <p14:creationId xmlns:p14="http://schemas.microsoft.com/office/powerpoint/2010/main" val="81514890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4B2583B-F856-9B6A-4EF3-39C5FA8A7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985" y="0"/>
            <a:ext cx="6596030" cy="6858000"/>
          </a:xfrm>
          <a:prstGeom prst="rect">
            <a:avLst/>
          </a:prstGeom>
        </p:spPr>
      </p:pic>
    </p:spTree>
    <p:extLst>
      <p:ext uri="{BB962C8B-B14F-4D97-AF65-F5344CB8AC3E}">
        <p14:creationId xmlns:p14="http://schemas.microsoft.com/office/powerpoint/2010/main" val="61802911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7843657-5DCF-C09A-292F-B7FDE9C9E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312"/>
            <a:ext cx="12192000" cy="6429375"/>
          </a:xfrm>
          <a:prstGeom prst="rect">
            <a:avLst/>
          </a:prstGeom>
        </p:spPr>
      </p:pic>
    </p:spTree>
    <p:extLst>
      <p:ext uri="{BB962C8B-B14F-4D97-AF65-F5344CB8AC3E}">
        <p14:creationId xmlns:p14="http://schemas.microsoft.com/office/powerpoint/2010/main" val="276795938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6F478E-1A57-46F4-85CF-4DED52B64A1A}"/>
              </a:ext>
            </a:extLst>
          </p:cNvPr>
          <p:cNvSpPr>
            <a:spLocks noGrp="1"/>
          </p:cNvSpPr>
          <p:nvPr>
            <p:ph type="ctrTitle"/>
          </p:nvPr>
        </p:nvSpPr>
        <p:spPr/>
        <p:txBody>
          <a:bodyPr/>
          <a:lstStyle/>
          <a:p>
            <a:endParaRPr kumimoji="1" lang="ja-JP" altLang="en-US" dirty="0"/>
          </a:p>
        </p:txBody>
      </p:sp>
      <p:sp>
        <p:nvSpPr>
          <p:cNvPr id="3" name="字幕 2">
            <a:extLst>
              <a:ext uri="{FF2B5EF4-FFF2-40B4-BE49-F238E27FC236}">
                <a16:creationId xmlns:a16="http://schemas.microsoft.com/office/drawing/2014/main" id="{26E2501C-F7F9-4D3F-8EE9-95F66239034E}"/>
              </a:ext>
            </a:extLst>
          </p:cNvPr>
          <p:cNvSpPr>
            <a:spLocks noGrp="1"/>
          </p:cNvSpPr>
          <p:nvPr>
            <p:ph type="subTitle" idx="1"/>
          </p:nvPr>
        </p:nvSpPr>
        <p:spPr/>
        <p:txBody>
          <a:bodyPr/>
          <a:lstStyle/>
          <a:p>
            <a:endParaRPr kumimoji="1" lang="ja-JP" altLang="en-US"/>
          </a:p>
        </p:txBody>
      </p:sp>
      <p:pic>
        <p:nvPicPr>
          <p:cNvPr id="5" name="図 4">
            <a:extLst>
              <a:ext uri="{FF2B5EF4-FFF2-40B4-BE49-F238E27FC236}">
                <a16:creationId xmlns:a16="http://schemas.microsoft.com/office/drawing/2014/main" id="{1C96FF1C-7508-489D-9FFC-25943BC78F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11" y="210626"/>
            <a:ext cx="11730977" cy="6598674"/>
          </a:xfrm>
          <a:prstGeom prst="rect">
            <a:avLst/>
          </a:prstGeom>
        </p:spPr>
      </p:pic>
    </p:spTree>
    <p:extLst>
      <p:ext uri="{BB962C8B-B14F-4D97-AF65-F5344CB8AC3E}">
        <p14:creationId xmlns:p14="http://schemas.microsoft.com/office/powerpoint/2010/main" val="292105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EAFFB9-B908-433F-A422-F300568F8467}"/>
              </a:ext>
            </a:extLst>
          </p:cNvPr>
          <p:cNvSpPr>
            <a:spLocks noGrp="1"/>
          </p:cNvSpPr>
          <p:nvPr>
            <p:ph type="ctrTitle"/>
          </p:nvPr>
        </p:nvSpPr>
        <p:spPr/>
        <p:txBody>
          <a:bodyPr/>
          <a:lstStyle/>
          <a:p>
            <a:endParaRPr kumimoji="1" lang="ja-JP" altLang="en-US" dirty="0"/>
          </a:p>
        </p:txBody>
      </p:sp>
      <p:sp>
        <p:nvSpPr>
          <p:cNvPr id="3" name="字幕 2">
            <a:extLst>
              <a:ext uri="{FF2B5EF4-FFF2-40B4-BE49-F238E27FC236}">
                <a16:creationId xmlns:a16="http://schemas.microsoft.com/office/drawing/2014/main" id="{E2402391-0040-4146-8780-5361F07D68FC}"/>
              </a:ext>
            </a:extLst>
          </p:cNvPr>
          <p:cNvSpPr>
            <a:spLocks noGrp="1"/>
          </p:cNvSpPr>
          <p:nvPr>
            <p:ph type="subTitle" idx="1"/>
          </p:nvPr>
        </p:nvSpPr>
        <p:spPr/>
        <p:txBody>
          <a:bodyPr/>
          <a:lstStyle/>
          <a:p>
            <a:endParaRPr kumimoji="1" lang="ja-JP" altLang="en-US"/>
          </a:p>
        </p:txBody>
      </p:sp>
      <p:pic>
        <p:nvPicPr>
          <p:cNvPr id="4" name="図 3">
            <a:extLst>
              <a:ext uri="{FF2B5EF4-FFF2-40B4-BE49-F238E27FC236}">
                <a16:creationId xmlns:a16="http://schemas.microsoft.com/office/drawing/2014/main" id="{7BBE1184-51C5-4D4D-8B58-0AAA6E08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3541" y="54407"/>
            <a:ext cx="8693062" cy="6678616"/>
          </a:xfrm>
          <a:prstGeom prst="rect">
            <a:avLst/>
          </a:prstGeom>
          <a:noFill/>
          <a:ln>
            <a:noFill/>
          </a:ln>
        </p:spPr>
      </p:pic>
    </p:spTree>
    <p:extLst>
      <p:ext uri="{BB962C8B-B14F-4D97-AF65-F5344CB8AC3E}">
        <p14:creationId xmlns:p14="http://schemas.microsoft.com/office/powerpoint/2010/main" val="2140367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379BA61-B277-4C6B-AE84-E09EC38E4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0438" y="8449"/>
            <a:ext cx="3873909" cy="2914002"/>
          </a:xfrm>
          <a:prstGeom prst="rect">
            <a:avLst/>
          </a:prstGeom>
        </p:spPr>
      </p:pic>
      <p:sp>
        <p:nvSpPr>
          <p:cNvPr id="2" name="タイトル 1">
            <a:extLst>
              <a:ext uri="{FF2B5EF4-FFF2-40B4-BE49-F238E27FC236}">
                <a16:creationId xmlns:a16="http://schemas.microsoft.com/office/drawing/2014/main" id="{6E4A152E-2CA6-4C5A-A7B1-1E9C97947FDD}"/>
              </a:ext>
            </a:extLst>
          </p:cNvPr>
          <p:cNvSpPr>
            <a:spLocks noGrp="1"/>
          </p:cNvSpPr>
          <p:nvPr>
            <p:ph type="ctrTitle"/>
          </p:nvPr>
        </p:nvSpPr>
        <p:spPr>
          <a:xfrm>
            <a:off x="1101213" y="758569"/>
            <a:ext cx="6646606" cy="1984630"/>
          </a:xfrm>
        </p:spPr>
        <p:txBody>
          <a:bodyPr/>
          <a:lstStyle/>
          <a:p>
            <a:r>
              <a:rPr kumimoji="1" lang="ja-JP" altLang="en-US" dirty="0">
                <a:latin typeface="ＭＳ Ｐゴシック" panose="020B0600070205080204" pitchFamily="50" charset="-128"/>
                <a:ea typeface="ＭＳ Ｐゴシック" panose="020B0600070205080204" pitchFamily="50" charset="-128"/>
              </a:rPr>
              <a:t>真鍋淑郎さん</a:t>
            </a:r>
            <a:br>
              <a:rPr kumimoji="1" lang="en-US" altLang="ja-JP" sz="2000" dirty="0">
                <a:latin typeface="ＭＳ Ｐゴシック" panose="020B0600070205080204" pitchFamily="50" charset="-128"/>
                <a:ea typeface="ＭＳ Ｐゴシック" panose="020B0600070205080204" pitchFamily="50" charset="-128"/>
              </a:rPr>
            </a:br>
            <a:br>
              <a:rPr kumimoji="1" lang="en-US" altLang="ja-JP" sz="2000" dirty="0">
                <a:latin typeface="ＭＳ Ｐゴシック" panose="020B0600070205080204" pitchFamily="50" charset="-128"/>
                <a:ea typeface="ＭＳ Ｐゴシック" panose="020B0600070205080204" pitchFamily="50" charset="-128"/>
              </a:rPr>
            </a:br>
            <a:r>
              <a:rPr lang="en-US" altLang="ja-JP" sz="3600" i="0" dirty="0">
                <a:solidFill>
                  <a:srgbClr val="333333"/>
                </a:solidFill>
                <a:effectLst/>
                <a:latin typeface="ＭＳ Ｐゴシック" panose="020B0600070205080204" pitchFamily="50" charset="-128"/>
                <a:ea typeface="ＭＳ Ｐゴシック" panose="020B0600070205080204" pitchFamily="50" charset="-128"/>
              </a:rPr>
              <a:t>『</a:t>
            </a:r>
            <a:r>
              <a:rPr lang="ja-JP" altLang="en-US" sz="3600" i="0" dirty="0">
                <a:solidFill>
                  <a:srgbClr val="333333"/>
                </a:solidFill>
                <a:effectLst/>
                <a:latin typeface="ＭＳ Ｐゴシック" panose="020B0600070205080204" pitchFamily="50" charset="-128"/>
                <a:ea typeface="ＭＳ Ｐゴシック" panose="020B0600070205080204" pitchFamily="50" charset="-128"/>
              </a:rPr>
              <a:t>気候モデリングの父</a:t>
            </a:r>
            <a:r>
              <a:rPr lang="en-US" altLang="ja-JP" sz="3600" i="0" dirty="0">
                <a:solidFill>
                  <a:srgbClr val="333333"/>
                </a:solidFill>
                <a:effectLst/>
                <a:latin typeface="ＭＳ Ｐゴシック" panose="020B0600070205080204" pitchFamily="50" charset="-128"/>
                <a:ea typeface="ＭＳ Ｐゴシック" panose="020B0600070205080204" pitchFamily="50" charset="-128"/>
              </a:rPr>
              <a:t>』</a:t>
            </a:r>
            <a:br>
              <a:rPr lang="en-US" altLang="ja-JP" sz="3600" i="0" dirty="0">
                <a:solidFill>
                  <a:srgbClr val="333333"/>
                </a:solidFill>
                <a:effectLst/>
                <a:latin typeface="ＭＳ Ｐゴシック" panose="020B0600070205080204" pitchFamily="50" charset="-128"/>
                <a:ea typeface="ＭＳ Ｐゴシック" panose="020B0600070205080204" pitchFamily="50" charset="-128"/>
              </a:rPr>
            </a:br>
            <a:r>
              <a:rPr lang="en-US" altLang="ja-JP" sz="3600" i="0" dirty="0">
                <a:solidFill>
                  <a:srgbClr val="333333"/>
                </a:solidFill>
                <a:effectLst/>
                <a:latin typeface="ＭＳ Ｐゴシック" panose="020B0600070205080204" pitchFamily="50" charset="-128"/>
                <a:ea typeface="ＭＳ Ｐゴシック" panose="020B0600070205080204" pitchFamily="50" charset="-128"/>
              </a:rPr>
              <a:t>『</a:t>
            </a:r>
            <a:r>
              <a:rPr lang="ja-JP" altLang="en-US" sz="3600" i="0" dirty="0">
                <a:solidFill>
                  <a:srgbClr val="333333"/>
                </a:solidFill>
                <a:effectLst/>
                <a:latin typeface="ＭＳ Ｐゴシック" panose="020B0600070205080204" pitchFamily="50" charset="-128"/>
                <a:ea typeface="ＭＳ Ｐゴシック" panose="020B0600070205080204" pitchFamily="50" charset="-128"/>
              </a:rPr>
              <a:t>地球を救った救世主の一人</a:t>
            </a:r>
            <a:r>
              <a:rPr lang="en-US" altLang="ja-JP" sz="3600" i="0" dirty="0">
                <a:solidFill>
                  <a:srgbClr val="333333"/>
                </a:solidFill>
                <a:effectLst/>
                <a:latin typeface="ＭＳ Ｐゴシック" panose="020B0600070205080204" pitchFamily="50" charset="-128"/>
                <a:ea typeface="ＭＳ Ｐゴシック" panose="020B0600070205080204" pitchFamily="50" charset="-128"/>
              </a:rPr>
              <a:t>』</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3" name="字幕 2">
            <a:extLst>
              <a:ext uri="{FF2B5EF4-FFF2-40B4-BE49-F238E27FC236}">
                <a16:creationId xmlns:a16="http://schemas.microsoft.com/office/drawing/2014/main" id="{77F73AD1-6C8E-4412-B5FA-22B2E7BB708C}"/>
              </a:ext>
            </a:extLst>
          </p:cNvPr>
          <p:cNvSpPr>
            <a:spLocks noGrp="1"/>
          </p:cNvSpPr>
          <p:nvPr>
            <p:ph type="subTitle" idx="1"/>
          </p:nvPr>
        </p:nvSpPr>
        <p:spPr>
          <a:xfrm>
            <a:off x="471948" y="3062952"/>
            <a:ext cx="11582399" cy="3688258"/>
          </a:xfrm>
        </p:spPr>
        <p:txBody>
          <a:bodyPr/>
          <a:lstStyle/>
          <a:p>
            <a:pPr algn="l"/>
            <a:r>
              <a:rPr lang="en-US" altLang="ja-JP" sz="3200" b="0" i="0" dirty="0">
                <a:solidFill>
                  <a:srgbClr val="131313"/>
                </a:solidFill>
                <a:effectLst/>
                <a:latin typeface="ＭＳ Ｐゴシック" panose="020B0600070205080204" pitchFamily="50" charset="-128"/>
                <a:ea typeface="ＭＳ Ｐゴシック" panose="020B0600070205080204" pitchFamily="50" charset="-128"/>
              </a:rPr>
              <a:t>1967</a:t>
            </a:r>
            <a:r>
              <a:rPr lang="ja-JP" altLang="en-US" sz="3200" b="0" i="0" dirty="0">
                <a:solidFill>
                  <a:srgbClr val="131313"/>
                </a:solidFill>
                <a:effectLst/>
                <a:latin typeface="ＭＳ Ｐゴシック" panose="020B0600070205080204" pitchFamily="50" charset="-128"/>
                <a:ea typeface="ＭＳ Ｐゴシック" panose="020B0600070205080204" pitchFamily="50" charset="-128"/>
              </a:rPr>
              <a:t>年に、</a:t>
            </a:r>
            <a:r>
              <a:rPr lang="ja-JP" altLang="en-US" sz="3200" b="0" i="0" dirty="0">
                <a:solidFill>
                  <a:srgbClr val="333333"/>
                </a:solidFill>
                <a:effectLst/>
                <a:latin typeface="ＭＳ Ｐゴシック" panose="020B0600070205080204" pitchFamily="50" charset="-128"/>
                <a:ea typeface="ＭＳ Ｐゴシック" panose="020B0600070205080204" pitchFamily="50" charset="-128"/>
              </a:rPr>
              <a:t>大気と海を物理法則でシミュレーションするモデルを作った。</a:t>
            </a:r>
            <a:r>
              <a:rPr lang="en-US" altLang="ja-JP" sz="3200" b="0" i="0" dirty="0">
                <a:solidFill>
                  <a:srgbClr val="131313"/>
                </a:solidFill>
                <a:effectLst/>
                <a:latin typeface="ＭＳ Ｐゴシック" panose="020B0600070205080204" pitchFamily="50" charset="-128"/>
                <a:ea typeface="ＭＳ Ｐゴシック" panose="020B0600070205080204" pitchFamily="50" charset="-128"/>
              </a:rPr>
              <a:t>『</a:t>
            </a:r>
            <a:r>
              <a:rPr lang="ja-JP" altLang="en-US" sz="3200" b="0" i="0" dirty="0">
                <a:solidFill>
                  <a:srgbClr val="131313"/>
                </a:solidFill>
                <a:effectLst/>
                <a:latin typeface="ＭＳ Ｐゴシック" panose="020B0600070205080204" pitchFamily="50" charset="-128"/>
                <a:ea typeface="ＭＳ Ｐゴシック" panose="020B0600070205080204" pitchFamily="50" charset="-128"/>
              </a:rPr>
              <a:t>温室効果</a:t>
            </a:r>
            <a:r>
              <a:rPr lang="en-US" altLang="ja-JP" sz="3200" b="0" i="0" dirty="0">
                <a:solidFill>
                  <a:srgbClr val="131313"/>
                </a:solidFill>
                <a:effectLst/>
                <a:latin typeface="ＭＳ Ｐゴシック" panose="020B0600070205080204" pitchFamily="50" charset="-128"/>
                <a:ea typeface="ＭＳ Ｐゴシック" panose="020B0600070205080204" pitchFamily="50" charset="-128"/>
              </a:rPr>
              <a:t>』</a:t>
            </a:r>
            <a:r>
              <a:rPr lang="ja-JP" altLang="en-US" sz="3200" b="0" i="0" dirty="0">
                <a:solidFill>
                  <a:srgbClr val="131313"/>
                </a:solidFill>
                <a:effectLst/>
                <a:latin typeface="ＭＳ Ｐゴシック" panose="020B0600070205080204" pitchFamily="50" charset="-128"/>
                <a:ea typeface="ＭＳ Ｐゴシック" panose="020B0600070205080204" pitchFamily="50" charset="-128"/>
              </a:rPr>
              <a:t>を世界に知らしめた最初の論文</a:t>
            </a:r>
            <a:r>
              <a:rPr lang="ja-JP" altLang="en-US" sz="3200" b="0" i="0" dirty="0">
                <a:solidFill>
                  <a:srgbClr val="333333"/>
                </a:solidFill>
                <a:effectLst/>
                <a:latin typeface="ＭＳ Ｐゴシック" panose="020B0600070205080204" pitchFamily="50" charset="-128"/>
                <a:ea typeface="ＭＳ Ｐゴシック" panose="020B0600070205080204" pitchFamily="50" charset="-128"/>
              </a:rPr>
              <a:t>。</a:t>
            </a:r>
            <a:endParaRPr lang="en-US" altLang="ja-JP" sz="3200" b="0" i="0" dirty="0">
              <a:solidFill>
                <a:srgbClr val="333333"/>
              </a:solidFill>
              <a:effectLst/>
              <a:latin typeface="ＭＳ Ｐゴシック" panose="020B0600070205080204" pitchFamily="50" charset="-128"/>
              <a:ea typeface="ＭＳ Ｐゴシック" panose="020B0600070205080204" pitchFamily="50" charset="-128"/>
            </a:endParaRPr>
          </a:p>
          <a:p>
            <a:pPr algn="l"/>
            <a:r>
              <a:rPr lang="en-US" altLang="ja-JP" sz="3200" dirty="0">
                <a:solidFill>
                  <a:srgbClr val="333333"/>
                </a:solidFill>
                <a:effectLst/>
                <a:latin typeface="ＭＳ Ｐゴシック" panose="020B0600070205080204" pitchFamily="50" charset="-128"/>
                <a:ea typeface="ＭＳ Ｐゴシック" panose="020B0600070205080204" pitchFamily="50" charset="-128"/>
              </a:rPr>
              <a:t>CO2</a:t>
            </a:r>
            <a:r>
              <a:rPr lang="ja-JP" altLang="ja-JP" sz="3200" dirty="0">
                <a:solidFill>
                  <a:srgbClr val="333333"/>
                </a:solidFill>
                <a:effectLst/>
                <a:latin typeface="ＭＳ Ｐゴシック" panose="020B0600070205080204" pitchFamily="50" charset="-128"/>
                <a:ea typeface="ＭＳ Ｐゴシック" panose="020B0600070205080204" pitchFamily="50" charset="-128"/>
                <a:cs typeface="Segoe UI" panose="020B0502040204020203" pitchFamily="34" charset="0"/>
              </a:rPr>
              <a:t>の量が</a:t>
            </a:r>
            <a:r>
              <a:rPr lang="en-US" altLang="ja-JP" sz="3200" dirty="0">
                <a:solidFill>
                  <a:srgbClr val="333333"/>
                </a:solidFill>
                <a:effectLst/>
                <a:latin typeface="ＭＳ Ｐゴシック" panose="020B0600070205080204" pitchFamily="50" charset="-128"/>
                <a:ea typeface="ＭＳ Ｐゴシック" panose="020B0600070205080204" pitchFamily="50" charset="-128"/>
              </a:rPr>
              <a:t>2</a:t>
            </a:r>
            <a:r>
              <a:rPr lang="ja-JP" altLang="ja-JP" sz="3200" dirty="0">
                <a:solidFill>
                  <a:srgbClr val="333333"/>
                </a:solidFill>
                <a:effectLst/>
                <a:latin typeface="ＭＳ Ｐゴシック" panose="020B0600070205080204" pitchFamily="50" charset="-128"/>
                <a:ea typeface="ＭＳ Ｐゴシック" panose="020B0600070205080204" pitchFamily="50" charset="-128"/>
                <a:cs typeface="Segoe UI" panose="020B0502040204020203" pitchFamily="34" charset="0"/>
              </a:rPr>
              <a:t>倍になると、地上の気温が</a:t>
            </a:r>
            <a:r>
              <a:rPr lang="en-US" altLang="ja-JP" sz="3200" dirty="0">
                <a:solidFill>
                  <a:srgbClr val="333333"/>
                </a:solidFill>
                <a:effectLst/>
                <a:latin typeface="ＭＳ Ｐゴシック" panose="020B0600070205080204" pitchFamily="50" charset="-128"/>
                <a:ea typeface="ＭＳ Ｐゴシック" panose="020B0600070205080204" pitchFamily="50" charset="-128"/>
              </a:rPr>
              <a:t>2.3</a:t>
            </a:r>
            <a:r>
              <a:rPr lang="ja-JP" altLang="ja-JP" sz="3200" dirty="0">
                <a:solidFill>
                  <a:srgbClr val="333333"/>
                </a:solidFill>
                <a:effectLst/>
                <a:latin typeface="ＭＳ Ｐゴシック" panose="020B0600070205080204" pitchFamily="50" charset="-128"/>
                <a:ea typeface="ＭＳ Ｐゴシック" panose="020B0600070205080204" pitchFamily="50" charset="-128"/>
                <a:cs typeface="Segoe UI" panose="020B0502040204020203" pitchFamily="34" charset="0"/>
              </a:rPr>
              <a:t>度上がると試算</a:t>
            </a:r>
            <a:r>
              <a:rPr lang="ja-JP" altLang="en-US" sz="3200" dirty="0">
                <a:solidFill>
                  <a:srgbClr val="333333"/>
                </a:solidFill>
                <a:effectLst/>
                <a:latin typeface="ＭＳ Ｐゴシック" panose="020B0600070205080204" pitchFamily="50" charset="-128"/>
                <a:ea typeface="ＭＳ Ｐゴシック" panose="020B0600070205080204" pitchFamily="50" charset="-128"/>
                <a:cs typeface="Segoe UI" panose="020B0502040204020203" pitchFamily="34" charset="0"/>
              </a:rPr>
              <a:t>した。</a:t>
            </a:r>
            <a:endParaRPr lang="en-US" altLang="ja-JP" sz="3200" dirty="0">
              <a:solidFill>
                <a:srgbClr val="333333"/>
              </a:solidFill>
              <a:effectLst/>
              <a:latin typeface="ＭＳ Ｐゴシック" panose="020B0600070205080204" pitchFamily="50" charset="-128"/>
              <a:ea typeface="ＭＳ Ｐゴシック" panose="020B0600070205080204" pitchFamily="50" charset="-128"/>
              <a:cs typeface="Segoe UI" panose="020B0502040204020203" pitchFamily="34" charset="0"/>
            </a:endParaRPr>
          </a:p>
          <a:p>
            <a:pPr algn="l"/>
            <a:endParaRPr lang="en-US" altLang="ja-JP" sz="2000" b="0" i="0" dirty="0">
              <a:solidFill>
                <a:srgbClr val="333333"/>
              </a:solidFill>
              <a:effectLst/>
              <a:latin typeface="ＭＳ Ｐゴシック" panose="020B0600070205080204" pitchFamily="50" charset="-128"/>
              <a:ea typeface="ＭＳ Ｐゴシック" panose="020B0600070205080204" pitchFamily="50" charset="-128"/>
            </a:endParaRPr>
          </a:p>
          <a:p>
            <a:pPr algn="l"/>
            <a:r>
              <a:rPr lang="en-US" altLang="ja-JP" sz="3200" b="0" i="0" dirty="0">
                <a:solidFill>
                  <a:srgbClr val="333333"/>
                </a:solidFill>
                <a:effectLst/>
                <a:latin typeface="ＭＳ Ｐゴシック" panose="020B0600070205080204" pitchFamily="50" charset="-128"/>
                <a:ea typeface="ＭＳ Ｐゴシック" panose="020B0600070205080204" pitchFamily="50" charset="-128"/>
              </a:rPr>
              <a:t>50</a:t>
            </a:r>
            <a:r>
              <a:rPr lang="ja-JP" altLang="en-US" sz="3200" b="0" i="0" dirty="0">
                <a:solidFill>
                  <a:srgbClr val="333333"/>
                </a:solidFill>
                <a:effectLst/>
                <a:latin typeface="ＭＳ Ｐゴシック" panose="020B0600070205080204" pitchFamily="50" charset="-128"/>
                <a:ea typeface="ＭＳ Ｐゴシック" panose="020B0600070205080204" pitchFamily="50" charset="-128"/>
              </a:rPr>
              <a:t>年後、</a:t>
            </a:r>
            <a:r>
              <a:rPr lang="en-US" altLang="ja-JP" sz="3200" b="0" i="0" dirty="0">
                <a:solidFill>
                  <a:srgbClr val="333333"/>
                </a:solidFill>
                <a:effectLst/>
                <a:latin typeface="ＭＳ Ｐゴシック" panose="020B0600070205080204" pitchFamily="50" charset="-128"/>
                <a:ea typeface="ＭＳ Ｐゴシック" panose="020B0600070205080204" pitchFamily="50" charset="-128"/>
              </a:rPr>
              <a:t>100</a:t>
            </a:r>
            <a:r>
              <a:rPr lang="ja-JP" altLang="en-US" sz="3200" b="0" i="0" dirty="0">
                <a:solidFill>
                  <a:srgbClr val="333333"/>
                </a:solidFill>
                <a:effectLst/>
                <a:latin typeface="ＭＳ Ｐゴシック" panose="020B0600070205080204" pitchFamily="50" charset="-128"/>
                <a:ea typeface="ＭＳ Ｐゴシック" panose="020B0600070205080204" pitchFamily="50" charset="-128"/>
              </a:rPr>
              <a:t>年後も、</a:t>
            </a:r>
            <a:r>
              <a:rPr lang="en-US" altLang="ja-JP" sz="3200" b="0" i="0" dirty="0">
                <a:solidFill>
                  <a:srgbClr val="333333"/>
                </a:solidFill>
                <a:effectLst/>
                <a:latin typeface="ＭＳ Ｐゴシック" panose="020B0600070205080204" pitchFamily="50" charset="-128"/>
                <a:ea typeface="ＭＳ Ｐゴシック" panose="020B0600070205080204" pitchFamily="50" charset="-128"/>
              </a:rPr>
              <a:t>『</a:t>
            </a:r>
            <a:r>
              <a:rPr lang="ja-JP" altLang="en-US" sz="3200" b="0" i="0" dirty="0">
                <a:solidFill>
                  <a:srgbClr val="333333"/>
                </a:solidFill>
                <a:effectLst/>
                <a:latin typeface="ＭＳ Ｐゴシック" panose="020B0600070205080204" pitchFamily="50" charset="-128"/>
                <a:ea typeface="ＭＳ Ｐゴシック" panose="020B0600070205080204" pitchFamily="50" charset="-128"/>
              </a:rPr>
              <a:t>地球を救った救世主の一人</a:t>
            </a:r>
            <a:r>
              <a:rPr lang="en-US" altLang="ja-JP" sz="3200" b="0" i="0" dirty="0">
                <a:solidFill>
                  <a:srgbClr val="333333"/>
                </a:solidFill>
                <a:effectLst/>
                <a:latin typeface="ＭＳ Ｐゴシック" panose="020B0600070205080204" pitchFamily="50" charset="-128"/>
                <a:ea typeface="ＭＳ Ｐゴシック" panose="020B0600070205080204" pitchFamily="50" charset="-128"/>
              </a:rPr>
              <a:t>』</a:t>
            </a:r>
            <a:r>
              <a:rPr lang="ja-JP" altLang="en-US" sz="3200" b="0" i="0" dirty="0">
                <a:solidFill>
                  <a:srgbClr val="333333"/>
                </a:solidFill>
                <a:effectLst/>
                <a:latin typeface="ＭＳ Ｐゴシック" panose="020B0600070205080204" pitchFamily="50" charset="-128"/>
                <a:ea typeface="ＭＳ Ｐゴシック" panose="020B0600070205080204" pitchFamily="50" charset="-128"/>
              </a:rPr>
              <a:t>と呼ばれる</a:t>
            </a:r>
            <a:endParaRPr lang="en-US" altLang="ja-JP" sz="3200" b="0" i="0" dirty="0">
              <a:solidFill>
                <a:srgbClr val="333333"/>
              </a:solidFill>
              <a:effectLst/>
              <a:latin typeface="ＭＳ Ｐゴシック" panose="020B0600070205080204" pitchFamily="50" charset="-128"/>
              <a:ea typeface="ＭＳ Ｐゴシック" panose="020B0600070205080204" pitchFamily="50" charset="-128"/>
            </a:endParaRPr>
          </a:p>
          <a:p>
            <a:pPr algn="l"/>
            <a:r>
              <a:rPr lang="ja-JP" altLang="en-US" sz="3200" b="0" i="0" dirty="0">
                <a:solidFill>
                  <a:srgbClr val="333333"/>
                </a:solidFill>
                <a:effectLst/>
                <a:latin typeface="ＭＳ Ｐゴシック" panose="020B0600070205080204" pitchFamily="50" charset="-128"/>
                <a:ea typeface="ＭＳ Ｐゴシック" panose="020B0600070205080204" pitchFamily="50" charset="-128"/>
              </a:rPr>
              <a:t>だろう、もし、地球が救われれば。今から</a:t>
            </a:r>
            <a:r>
              <a:rPr lang="en-US" altLang="ja-JP" sz="3200" b="0" i="0" dirty="0">
                <a:solidFill>
                  <a:srgbClr val="333333"/>
                </a:solidFill>
                <a:effectLst/>
                <a:latin typeface="ＭＳ Ｐゴシック" panose="020B0600070205080204" pitchFamily="50" charset="-128"/>
                <a:ea typeface="ＭＳ Ｐゴシック" panose="020B0600070205080204" pitchFamily="50" charset="-128"/>
              </a:rPr>
              <a:t>10</a:t>
            </a:r>
            <a:r>
              <a:rPr lang="ja-JP" altLang="en-US" sz="3200" b="0" i="0" dirty="0">
                <a:solidFill>
                  <a:srgbClr val="333333"/>
                </a:solidFill>
                <a:effectLst/>
                <a:latin typeface="ＭＳ Ｐゴシック" panose="020B0600070205080204" pitchFamily="50" charset="-128"/>
                <a:ea typeface="ＭＳ Ｐゴシック" panose="020B0600070205080204" pitchFamily="50" charset="-128"/>
              </a:rPr>
              <a:t>年にかかっている。</a:t>
            </a:r>
            <a:endParaRPr kumimoji="1" lang="ja-JP" altLang="en-US" sz="32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69096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4500F2-2860-4B49-94DF-ACABECFA6955}"/>
              </a:ext>
            </a:extLst>
          </p:cNvPr>
          <p:cNvSpPr>
            <a:spLocks noGrp="1"/>
          </p:cNvSpPr>
          <p:nvPr>
            <p:ph type="ctrTitle"/>
          </p:nvPr>
        </p:nvSpPr>
        <p:spPr/>
        <p:txBody>
          <a:bodyPr/>
          <a:lstStyle/>
          <a:p>
            <a:endParaRPr kumimoji="1" lang="ja-JP" altLang="en-US" dirty="0"/>
          </a:p>
        </p:txBody>
      </p:sp>
      <p:sp>
        <p:nvSpPr>
          <p:cNvPr id="3" name="字幕 2">
            <a:extLst>
              <a:ext uri="{FF2B5EF4-FFF2-40B4-BE49-F238E27FC236}">
                <a16:creationId xmlns:a16="http://schemas.microsoft.com/office/drawing/2014/main" id="{45446B08-6AED-48FA-89DE-E911549C20BE}"/>
              </a:ext>
            </a:extLst>
          </p:cNvPr>
          <p:cNvSpPr>
            <a:spLocks noGrp="1"/>
          </p:cNvSpPr>
          <p:nvPr>
            <p:ph type="subTitle" idx="1"/>
          </p:nvPr>
        </p:nvSpPr>
        <p:spPr/>
        <p:txBody>
          <a:bodyPr/>
          <a:lstStyle/>
          <a:p>
            <a:endParaRPr kumimoji="1" lang="ja-JP" altLang="en-US"/>
          </a:p>
        </p:txBody>
      </p:sp>
      <p:pic>
        <p:nvPicPr>
          <p:cNvPr id="5" name="図 4">
            <a:extLst>
              <a:ext uri="{FF2B5EF4-FFF2-40B4-BE49-F238E27FC236}">
                <a16:creationId xmlns:a16="http://schemas.microsoft.com/office/drawing/2014/main" id="{CB793FA5-0AD0-4856-BDA7-37D4BD8B7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679" y="-198304"/>
            <a:ext cx="7303265" cy="7303265"/>
          </a:xfrm>
          <a:prstGeom prst="rect">
            <a:avLst/>
          </a:prstGeom>
        </p:spPr>
      </p:pic>
    </p:spTree>
    <p:extLst>
      <p:ext uri="{BB962C8B-B14F-4D97-AF65-F5344CB8AC3E}">
        <p14:creationId xmlns:p14="http://schemas.microsoft.com/office/powerpoint/2010/main" val="2201998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344D7CA-DAD0-780F-225D-0068A2374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527" y="-90783"/>
            <a:ext cx="11042647" cy="7039566"/>
          </a:xfrm>
          <a:prstGeom prst="rect">
            <a:avLst/>
          </a:prstGeom>
        </p:spPr>
      </p:pic>
    </p:spTree>
    <p:extLst>
      <p:ext uri="{BB962C8B-B14F-4D97-AF65-F5344CB8AC3E}">
        <p14:creationId xmlns:p14="http://schemas.microsoft.com/office/powerpoint/2010/main" val="118059501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2559</TotalTime>
  <Words>1059</Words>
  <Application>Microsoft Office PowerPoint</Application>
  <PresentationFormat>ワイド画面</PresentationFormat>
  <Paragraphs>85</Paragraphs>
  <Slides>44</Slides>
  <Notes>3</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44</vt:i4>
      </vt:variant>
    </vt:vector>
  </HeadingPairs>
  <TitlesOfParts>
    <vt:vector size="62" baseType="lpstr">
      <vt:lpstr>BIZ UDPゴシック</vt:lpstr>
      <vt:lpstr>BIZ UDゴシック</vt:lpstr>
      <vt:lpstr>Gelasio</vt:lpstr>
      <vt:lpstr>Helvetica Neue</vt:lpstr>
      <vt:lpstr>HGP創英角ｺﾞｼｯｸUB</vt:lpstr>
      <vt:lpstr>ＭＳ Ｐゴシック</vt:lpstr>
      <vt:lpstr>Sawarabi Gothic</vt:lpstr>
      <vt:lpstr>UD デジタル 教科書体 N-B</vt:lpstr>
      <vt:lpstr>ヒラギノ角ゴ Pro W3</vt:lpstr>
      <vt:lpstr>メイリオ</vt:lpstr>
      <vt:lpstr>メイリオ</vt:lpstr>
      <vt:lpstr>游ゴシック</vt:lpstr>
      <vt:lpstr>游ゴシック Light</vt:lpstr>
      <vt:lpstr>游明朝</vt:lpstr>
      <vt:lpstr>Arial</vt:lpstr>
      <vt:lpstr>Roboto</vt:lpstr>
      <vt:lpstr>Segoe UI Historic</vt:lpstr>
      <vt:lpstr>Office テーマ</vt:lpstr>
      <vt:lpstr>ストップ気候危機</vt:lpstr>
      <vt:lpstr>PowerPoint プレゼンテーション</vt:lpstr>
      <vt:lpstr>PowerPoint プレゼンテーション</vt:lpstr>
      <vt:lpstr>若者の気候不安症 世界の若者1万人の調査</vt:lpstr>
      <vt:lpstr>PowerPoint プレゼンテーション</vt:lpstr>
      <vt:lpstr>PowerPoint プレゼンテーション</vt:lpstr>
      <vt:lpstr>真鍋淑郎さん  『気候モデリングの父』 『地球を救った救世主の一人』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2020年7月4日、 豪雨もたらした「大気の川」、 アマゾン川の２倍の流量</vt:lpstr>
      <vt:lpstr>PowerPoint プレゼンテーション</vt:lpstr>
      <vt:lpstr>2050年、気温が2度上がったらどうなる？ 名古屋は大丈夫だろうか</vt:lpstr>
      <vt:lpstr>このまま気温上昇すると、海面が上昇して</vt:lpstr>
      <vt:lpstr>PowerPoint プレゼンテーション</vt:lpstr>
      <vt:lpstr>パリ協定  世界の目標は1.5℃</vt:lpstr>
      <vt:lpstr>PowerPoint プレゼンテーション</vt:lpstr>
      <vt:lpstr>故 中村哲医師が闘っていたのは気候変動</vt:lpstr>
      <vt:lpstr>PowerPoint プレゼンテーション</vt:lpstr>
      <vt:lpstr>PowerPoint プレゼンテーション</vt:lpstr>
      <vt:lpstr>紛争の多発、平和の危機</vt:lpstr>
      <vt:lpstr>気候正義とは： MAPAを救え！</vt:lpstr>
      <vt:lpstr>PowerPoint プレゼンテーション</vt:lpstr>
      <vt:lpstr>PowerPoint プレゼンテーション</vt:lpstr>
      <vt:lpstr>PowerPoint プレゼンテーション</vt:lpstr>
      <vt:lpstr>PowerPoint プレゼンテーション</vt:lpstr>
      <vt:lpstr>レポート2030  グリーンリカバリーと2050年カーボン・ニュートラルを実現する2030年までのロードマップ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尾形 慶子</dc:creator>
  <cp:lastModifiedBy>尾形 慶子</cp:lastModifiedBy>
  <cp:revision>54</cp:revision>
  <dcterms:created xsi:type="dcterms:W3CDTF">2021-11-24T09:21:38Z</dcterms:created>
  <dcterms:modified xsi:type="dcterms:W3CDTF">2022-12-23T12:37:44Z</dcterms:modified>
</cp:coreProperties>
</file>