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>
    <p:kiosk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01" autoAdjust="0"/>
    <p:restoredTop sz="94660"/>
  </p:normalViewPr>
  <p:slideViewPr>
    <p:cSldViewPr snapToGrid="0">
      <p:cViewPr varScale="1">
        <p:scale>
          <a:sx n="87" d="100"/>
          <a:sy n="87" d="100"/>
        </p:scale>
        <p:origin x="102" y="2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2/1/2023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2/1/2023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2/1/2023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2/1/2023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2/1/2023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2/1/2023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2/1/2023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2/1/2023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kumimoji="1"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kumimoji="1"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kumimoji="1"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kumimoji="1"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kumimoji="1"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kumimoji="1"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kumimoji="1"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kumimoji="1"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kumimoji="1"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117A7FF-AD7A-43B3-B800-1DB2B50BA5F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/>
              <a:t>スライドタイトル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022FB2D5-9DF7-41B6-8F2D-48D2104ACB7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/>
              <a:t>スライドショーテスト</a:t>
            </a:r>
          </a:p>
        </p:txBody>
      </p:sp>
    </p:spTree>
    <p:extLst>
      <p:ext uri="{BB962C8B-B14F-4D97-AF65-F5344CB8AC3E}">
        <p14:creationId xmlns:p14="http://schemas.microsoft.com/office/powerpoint/2010/main" val="42948591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484"/>
    </mc:Choice>
    <mc:Fallback>
      <p:transition spd="slow" advTm="4484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7B443C4-E4FE-4890-260B-88D80DB5B2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スライドタイトル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6354C3D-E4F2-9320-F499-B0050ED196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スライドショーテスト　ページ</a:t>
            </a:r>
            <a:r>
              <a:rPr kumimoji="1" lang="en-US" altLang="ja-JP" dirty="0"/>
              <a:t>2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122932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474"/>
    </mc:Choice>
    <mc:Fallback>
      <p:transition spd="slow" advTm="4474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6C23A5D-44C2-4586-1B40-887B6686FB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スライドタイトル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68BBAC9-6E27-15C6-E4F9-77EFD8BE3D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スライド　ページ</a:t>
            </a:r>
            <a:r>
              <a:rPr kumimoji="1" lang="en-US" altLang="ja-JP" dirty="0"/>
              <a:t>3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351134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574"/>
    </mc:Choice>
    <mc:Fallback>
      <p:transition spd="slow" advTm="4574"/>
    </mc:Fallback>
  </mc:AlternateContent>
</p:sld>
</file>

<file path=ppt/theme/theme1.xml><?xml version="1.0" encoding="utf-8"?>
<a:theme xmlns:a="http://schemas.openxmlformats.org/drawingml/2006/main" name="フレーム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フレーム</Template>
  <TotalTime>7</TotalTime>
  <Words>10</Words>
  <Application>Microsoft Office PowerPoint</Application>
  <PresentationFormat>ワイド画面</PresentationFormat>
  <Paragraphs>6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6" baseType="lpstr">
      <vt:lpstr>Corbel</vt:lpstr>
      <vt:lpstr>Wingdings 2</vt:lpstr>
      <vt:lpstr>フレーム</vt:lpstr>
      <vt:lpstr>スライドタイトル</vt:lpstr>
      <vt:lpstr>スライドタイトル</vt:lpstr>
      <vt:lpstr>スライドタイトル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imaeda</dc:creator>
  <cp:lastModifiedBy>今枝 美奈子</cp:lastModifiedBy>
  <cp:revision>2</cp:revision>
  <dcterms:created xsi:type="dcterms:W3CDTF">2021-06-10T03:50:22Z</dcterms:created>
  <dcterms:modified xsi:type="dcterms:W3CDTF">2023-02-01T00:19:01Z</dcterms:modified>
</cp:coreProperties>
</file>