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7A7FF-AD7A-43B3-B800-1DB2B50BA5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スライドタイトル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2FB2D5-9DF7-41B6-8F2D-48D2104ACB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スライドショーテスト</a:t>
            </a:r>
          </a:p>
        </p:txBody>
      </p:sp>
    </p:spTree>
    <p:extLst>
      <p:ext uri="{BB962C8B-B14F-4D97-AF65-F5344CB8AC3E}">
        <p14:creationId xmlns:p14="http://schemas.microsoft.com/office/powerpoint/2010/main" val="4294859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84"/>
    </mc:Choice>
    <mc:Fallback>
      <p:transition spd="slow" advTm="448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B443C4-E4FE-4890-260B-88D80DB5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スライドタイトル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54C3D-E4F2-9320-F499-B0050ED19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スライドショーテスト　ページ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229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74"/>
    </mc:Choice>
    <mc:Fallback>
      <p:transition spd="slow" advTm="447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C23A5D-44C2-4586-1B40-887B6686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スライドタイトル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8BBAC9-6E27-15C6-E4F9-77EFD8BE3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スライド　ページ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511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74"/>
    </mc:Choice>
    <mc:Fallback>
      <p:transition spd="slow" advTm="4574"/>
    </mc:Fallback>
  </mc:AlternateContent>
</p:sld>
</file>

<file path=ppt/theme/theme1.xml><?xml version="1.0" encoding="utf-8"?>
<a:theme xmlns:a="http://schemas.openxmlformats.org/drawingml/2006/main" name="フレーム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フレーム</Template>
  <TotalTime>7</TotalTime>
  <Words>10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Corbel</vt:lpstr>
      <vt:lpstr>Wingdings 2</vt:lpstr>
      <vt:lpstr>フレーム</vt:lpstr>
      <vt:lpstr>スライドタイトル</vt:lpstr>
      <vt:lpstr>スライドタイトル</vt:lpstr>
      <vt:lpstr>スライドタイトル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imaeda</dc:creator>
  <cp:lastModifiedBy>今枝 美奈子</cp:lastModifiedBy>
  <cp:revision>2</cp:revision>
  <dcterms:created xsi:type="dcterms:W3CDTF">2021-06-10T03:50:22Z</dcterms:created>
  <dcterms:modified xsi:type="dcterms:W3CDTF">2023-02-01T00:19:01Z</dcterms:modified>
</cp:coreProperties>
</file>